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</p:sldIdLst>
  <p:sldSz cx="12192000" cy="6858000"/>
  <p:notesSz cx="9774238" cy="6648450"/>
  <p:embeddedFontLst>
    <p:embeddedFont>
      <p:font typeface="Gudea" panose="020B0604020202020204" charset="0"/>
      <p:regular r:id="rId23"/>
      <p:bold r:id="rId24"/>
      <p:italic r:id="rId25"/>
    </p:embeddedFont>
    <p:embeddedFont>
      <p:font typeface="Inter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55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6cwFo6IMiqCqcLnN4rwjEztRu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085A0-3CF5-069F-4690-5845D3CA8148}" v="23" dt="2024-06-03T08:48:12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64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36473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3ff9b26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133ff9b26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6" name="Google Shape;126;p28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nutzerdefiniertes Layout">
  <p:cSld name="2_Benutzerdefiniertes Layout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83" y="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-28575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22" y="61577"/>
            <a:ext cx="1491417" cy="5702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914400" y="631825"/>
            <a:ext cx="104394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obj">
  <p:cSld name="OBJECT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ude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udea"/>
              <a:buNone/>
              <a:defRPr sz="4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uendermotor.typeform.com/final12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w.gruendermotor.io/en/fina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r="18513" b="6295"/>
          <a:stretch/>
        </p:blipFill>
        <p:spPr>
          <a:xfrm>
            <a:off x="8642324" y="431800"/>
            <a:ext cx="3549675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34532" y="2489200"/>
            <a:ext cx="10285867" cy="36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13000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Application</a:t>
            </a:r>
            <a:br>
              <a:rPr lang="de-DE" sz="13800" b="1" i="0" u="none" strike="noStrike" cap="none" dirty="0">
                <a:latin typeface="Inter"/>
                <a:ea typeface="Inter"/>
                <a:cs typeface="Inter"/>
              </a:rPr>
            </a:br>
            <a:r>
              <a:rPr lang="de-DE" sz="4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sz="4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4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4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ASAP Final #</a:t>
            </a:r>
            <a:r>
              <a:rPr lang="de-DE" sz="4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endParaRPr sz="27400" b="0" i="0" u="none" strike="noStrike" cap="none" dirty="0">
              <a:solidFill>
                <a:schemeClr val="lt1"/>
              </a:solidFill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" y="629411"/>
            <a:ext cx="2928256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Market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11688" y="1777494"/>
            <a:ext cx="30963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 Diagramm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big and attractive is the market you want to enter? Who are your competitors?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petal diagram you can use the TAM-SAM-SOM or another visualization.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l="1010" t="2319" r="1582" b="1593"/>
          <a:stretch/>
        </p:blipFill>
        <p:spPr>
          <a:xfrm>
            <a:off x="5301851" y="1150066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-1" y="629411"/>
            <a:ext cx="3328983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Traction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811687" y="1777494"/>
            <a:ext cx="31059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Bullseye Framework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reach an actual customer demand? Which channels do you use and how do you measure their success?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bullseye framework you can use the traction scoreboard or another visualization.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0"/>
          <p:cNvGrpSpPr/>
          <p:nvPr/>
        </p:nvGrpSpPr>
        <p:grpSpPr>
          <a:xfrm>
            <a:off x="5342912" y="662876"/>
            <a:ext cx="5706890" cy="5572125"/>
            <a:chOff x="4624887" y="444974"/>
            <a:chExt cx="5706890" cy="5572125"/>
          </a:xfrm>
        </p:grpSpPr>
        <p:pic>
          <p:nvPicPr>
            <p:cNvPr id="168" name="Google Shape;16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24887" y="444974"/>
              <a:ext cx="5667375" cy="557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0"/>
            <p:cNvSpPr/>
            <p:nvPr/>
          </p:nvSpPr>
          <p:spPr>
            <a:xfrm>
              <a:off x="8342722" y="5769204"/>
              <a:ext cx="1989055" cy="1746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-1" y="629411"/>
            <a:ext cx="5117072" cy="52687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Business Model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565" y="1156478"/>
            <a:ext cx="9732869" cy="569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/>
        </p:nvSpPr>
        <p:spPr>
          <a:xfrm>
            <a:off x="0" y="629400"/>
            <a:ext cx="10055693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707300" y="623000"/>
            <a:ext cx="9526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Sustainable Business Model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20" y="1244338"/>
            <a:ext cx="10230959" cy="561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0" y="629400"/>
            <a:ext cx="5752481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1274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Impact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736" y="1316872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217BBDA0-F059-E93A-6EB8-92AF02754FC7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1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B4AB4495-B667-B7C7-2A1C-ACA7B88077DB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2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CA80D20E-52CD-188B-1BB0-561C32D45067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3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How can I apply?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833750" y="3764771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Fill out</a:t>
            </a:r>
            <a:endParaRPr sz="27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8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 out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following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max. 10 </a:t>
            </a:r>
            <a:r>
              <a:rPr lang="de-DE" sz="15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own design.</a:t>
            </a:r>
            <a:r>
              <a:rPr lang="de-DE" sz="1500" dirty="0">
                <a:solidFill>
                  <a:schemeClr val="lt1"/>
                </a:solidFill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751900" y="3764771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endParaRPr sz="27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</a:t>
            </a:r>
            <a:r>
              <a:rPr lang="de-DE" sz="15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PDF</a:t>
            </a:r>
            <a:r>
              <a:rPr lang="de-DE" sz="1500" b="1" dirty="0">
                <a:solidFill>
                  <a:schemeClr val="lt1"/>
                </a:solidFill>
              </a:rPr>
              <a:t> 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(max. 10MB)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after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startup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de-DE" sz="1500" dirty="0">
                <a:solidFill>
                  <a:schemeClr val="lt1"/>
                </a:solidFill>
              </a:rPr>
              <a:t> 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(e.g. </a:t>
            </a:r>
            <a:r>
              <a:rPr lang="de-DE" sz="15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ASAP_HdMStuttgart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8435550" y="3764775"/>
            <a:ext cx="3058800" cy="282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endParaRPr sz="2700" b="1" i="0" u="none" strike="noStrike" cap="none" dirty="0" err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process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This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start-up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Deadline</a:t>
            </a:r>
            <a:br>
              <a:rPr lang="de-DE" sz="15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500" b="1" dirty="0">
                <a:solidFill>
                  <a:schemeClr val="accent1"/>
                </a:solidFill>
              </a:rPr>
              <a:t>Mon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</a:rPr>
              <a:t>01/07/2024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</a:rPr>
              <a:t>10am</a:t>
            </a:r>
            <a:endParaRPr sz="15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458686" y="1982541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264042" y="2023886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9069398" y="1982540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What are the scoring criteria?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8403771" y="2436184"/>
            <a:ext cx="3058886" cy="3050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Readiness 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step</a:t>
            </a:r>
            <a:br>
              <a:rPr lang="de-D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motivated are you to actually implement your idea? Do you have the skills in the team or do you know what is missing?</a:t>
            </a:r>
            <a:endParaRPr sz="1500" b="0" i="0" u="none" strike="noStrike" cap="none">
              <a:solidFill>
                <a:srgbClr val="FED5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4504862" y="2436183"/>
            <a:ext cx="3182276" cy="27835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Quality of the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validation </a:t>
            </a: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well did you validate your idea? Prove to us through data and facts that people think your idea is good and are interested in it.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729343" y="2436183"/>
            <a:ext cx="3182276" cy="35291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Originality and Unique Selling Proposition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does the world need your idea? From self-employment to high-tech startup, we want to understand how you make the world a better place with your idea.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What are your benefits?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709057" y="1982999"/>
            <a:ext cx="3955763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 &amp; ECTS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and all teammates receive a certificate of participation and have the opportunity to get 3 ECTS credited.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6527183" y="1982999"/>
            <a:ext cx="3955760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Pitch in </a:t>
            </a:r>
            <a:r>
              <a:rPr lang="de-DE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Final #</a:t>
            </a:r>
            <a:r>
              <a:rPr lang="de-DE" sz="2200" b="1" dirty="0">
                <a:solidFill>
                  <a:schemeClr val="dk1"/>
                </a:solidFill>
              </a:rPr>
              <a:t>12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500"/>
            </a:pP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accepted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pitch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final #</a:t>
            </a:r>
            <a:r>
              <a:rPr lang="de-DE" sz="1500" dirty="0">
                <a:solidFill>
                  <a:schemeClr val="dk1"/>
                </a:solidFill>
              </a:rPr>
              <a:t>12 on </a:t>
            </a:r>
            <a:r>
              <a:rPr lang="de-DE" sz="1500" dirty="0" err="1">
                <a:solidFill>
                  <a:schemeClr val="dk1"/>
                </a:solidFill>
              </a:rPr>
              <a:t>July</a:t>
            </a:r>
            <a:r>
              <a:rPr lang="de-DE" sz="1500" dirty="0">
                <a:solidFill>
                  <a:schemeClr val="dk1"/>
                </a:solidFill>
              </a:rPr>
              <a:t> 16th </a:t>
            </a:r>
            <a:br>
              <a:rPr lang="de-DE" sz="1500" dirty="0">
                <a:solidFill>
                  <a:schemeClr val="dk1"/>
                </a:solidFill>
              </a:rPr>
            </a:b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prizes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Check </a:t>
            </a:r>
            <a:r>
              <a:rPr lang="de-DE" sz="15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www.asapbw.gruendermotor.io/en/final/</a:t>
            </a:r>
            <a:endParaRPr sz="1500" dirty="0">
              <a:solidFill>
                <a:schemeClr val="accent2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051" y="1983001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301" y="19830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3ff9b26f4_0_2"/>
          <p:cNvSpPr/>
          <p:nvPr/>
        </p:nvSpPr>
        <p:spPr>
          <a:xfrm rot="-146305">
            <a:off x="-102062" y="2444170"/>
            <a:ext cx="12396124" cy="1843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33ff9b26f4_0_2"/>
          <p:cNvSpPr txBox="1"/>
          <p:nvPr/>
        </p:nvSpPr>
        <p:spPr>
          <a:xfrm rot="-140950">
            <a:off x="28949" y="2621683"/>
            <a:ext cx="12259303" cy="15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6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Application Template</a:t>
            </a:r>
            <a:r>
              <a:rPr lang="de-DE" sz="6400" b="1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  <a:endParaRPr sz="26300" b="0" i="0" u="none" strike="noStrike" cap="none">
              <a:solidFill>
                <a:schemeClr val="accent1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pic>
        <p:nvPicPr>
          <p:cNvPr id="113" name="Google Shape;113;g133ff9b26f4_0_2" descr="Ein Bild, das Text, Vektor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5950" y="4803366"/>
            <a:ext cx="1415144" cy="2830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3;g133ff9b26f4_0_2">
            <a:extLst>
              <a:ext uri="{FF2B5EF4-FFF2-40B4-BE49-F238E27FC236}">
                <a16:creationId xmlns:a16="http://schemas.microsoft.com/office/drawing/2014/main" id="{549DA7CF-EB9F-DEBB-CA69-0C2A63FDF00A}"/>
              </a:ext>
            </a:extLst>
          </p:cNvPr>
          <p:cNvSpPr txBox="1"/>
          <p:nvPr/>
        </p:nvSpPr>
        <p:spPr>
          <a:xfrm>
            <a:off x="7831094" y="5474798"/>
            <a:ext cx="4180496" cy="120404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FED51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2600" b="1" dirty="0">
                <a:solidFill>
                  <a:schemeClr val="lt1"/>
                </a:solidFill>
              </a:rPr>
              <a:t>Just </a:t>
            </a:r>
            <a:r>
              <a:rPr lang="de-DE" sz="2600" b="1" dirty="0" err="1">
                <a:solidFill>
                  <a:schemeClr val="lt1"/>
                </a:solidFill>
              </a:rPr>
              <a:t>for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your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application</a:t>
            </a:r>
            <a:r>
              <a:rPr lang="de-DE" sz="2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de-DE" sz="2600" b="1" dirty="0" err="1">
                <a:solidFill>
                  <a:schemeClr val="lt1"/>
                </a:solidFill>
              </a:rPr>
              <a:t>it's</a:t>
            </a:r>
            <a:r>
              <a:rPr lang="de-DE" sz="2600" b="1" dirty="0">
                <a:solidFill>
                  <a:schemeClr val="lt1"/>
                </a:solidFill>
              </a:rPr>
              <a:t> NOT </a:t>
            </a:r>
            <a:r>
              <a:rPr lang="de-DE" sz="2600" b="1" dirty="0" err="1">
                <a:solidFill>
                  <a:schemeClr val="lt1"/>
                </a:solidFill>
              </a:rPr>
              <a:t>your</a:t>
            </a:r>
            <a:r>
              <a:rPr lang="de-DE" sz="2600" b="1" dirty="0">
                <a:solidFill>
                  <a:schemeClr val="lt1"/>
                </a:solidFill>
              </a:rPr>
              <a:t> pitch deck  </a:t>
            </a:r>
            <a:r>
              <a:rPr lang="de-DE" sz="2600" b="1" dirty="0" err="1">
                <a:solidFill>
                  <a:schemeClr val="lt1"/>
                </a:solidFill>
              </a:rPr>
              <a:t>for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the</a:t>
            </a:r>
            <a:r>
              <a:rPr lang="de-DE" sz="2600" b="1" dirty="0">
                <a:solidFill>
                  <a:schemeClr val="lt1"/>
                </a:solidFill>
              </a:rPr>
              <a:t> final</a:t>
            </a:r>
            <a:r>
              <a:rPr lang="de-DE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2600" dirty="0">
              <a:solidFill>
                <a:schemeClr val="lt1"/>
              </a:solidFill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lang="de-DE" sz="2600" b="1" i="0" u="none" strike="noStrike" cap="none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684000"/>
            <a:ext cx="6778117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07299" y="616660"/>
            <a:ext cx="1034250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„Name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startup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11687" y="1777493"/>
            <a:ext cx="9791100" cy="194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name of your startup idea as the title of this slide.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your startup idea.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Feel free to add your logo here.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714217BF-EEDF-DFD4-986B-BFACA78153B3}"/>
              </a:ext>
            </a:extLst>
          </p:cNvPr>
          <p:cNvSpPr/>
          <p:nvPr/>
        </p:nvSpPr>
        <p:spPr>
          <a:xfrm>
            <a:off x="1" y="629411"/>
            <a:ext cx="1966451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811687" y="1777493"/>
            <a:ext cx="9791100" cy="14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yourself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yourselves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bring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de-DE" dirty="0"/>
              <a:t>/</a:t>
            </a:r>
            <a:r>
              <a:rPr lang="de-DE" dirty="0" err="1"/>
              <a:t>universities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 a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B3DEA39B-5A52-79D3-F4D3-E5B3584AB16B}"/>
              </a:ext>
            </a:extLst>
          </p:cNvPr>
          <p:cNvSpPr/>
          <p:nvPr/>
        </p:nvSpPr>
        <p:spPr>
          <a:xfrm>
            <a:off x="1" y="629411"/>
            <a:ext cx="5378244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Problem Solution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811688" y="1777494"/>
            <a:ext cx="30963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de-DE" sz="14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lang="de-D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Value Proposition Canvas on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de-DE" dirty="0" err="1">
                <a:solidFill>
                  <a:schemeClr val="dk1"/>
                </a:solidFill>
              </a:rPr>
              <a:t>describe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 Personas.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7196" y="1514961"/>
            <a:ext cx="7530322" cy="451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8430A369-5E71-01C2-E253-639AB45EA65A}"/>
              </a:ext>
            </a:extLst>
          </p:cNvPr>
          <p:cNvSpPr/>
          <p:nvPr/>
        </p:nvSpPr>
        <p:spPr>
          <a:xfrm>
            <a:off x="1" y="629411"/>
            <a:ext cx="5004618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Market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811688" y="1777494"/>
            <a:ext cx="31251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Market Fit Canvas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your product/service look like? How did you test your prototype? 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Product-Market-Fit Canvas on the right, you can also insert photos or visualizations of your prototype and describe the core properties.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773" y="1541721"/>
            <a:ext cx="7714177" cy="44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SAP_BW">
      <a:dk1>
        <a:srgbClr val="000000"/>
      </a:dk1>
      <a:lt1>
        <a:srgbClr val="FFFFFF"/>
      </a:lt1>
      <a:dk2>
        <a:srgbClr val="303640"/>
      </a:dk2>
      <a:lt2>
        <a:srgbClr val="E7E6E6"/>
      </a:lt2>
      <a:accent1>
        <a:srgbClr val="FFD500"/>
      </a:accent1>
      <a:accent2>
        <a:srgbClr val="DF1D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C0112BDB30B4494592FF65BA8CC37" ma:contentTypeVersion="16" ma:contentTypeDescription="Create a new document." ma:contentTypeScope="" ma:versionID="d8186f84e88bae8a66855bb86cb0d24d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441a14f8f2b51be25826c0eeb61a61da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911AA-D1F3-4C43-A944-C3DDC502FDC0}">
  <ds:schemaRefs>
    <ds:schemaRef ds:uri="6908d144-1819-418a-8c39-83217636e25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fffbc023-09e2-48bf-8107-b850806e655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BD41E4-86E7-40F0-84CC-98C397AD8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B519D-EB51-4FD0-BB68-B895FA405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Breitbild</PresentationFormat>
  <Paragraphs>99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</vt:lpstr>
      <vt:lpstr>PowerPoint-Präsentation</vt:lpstr>
      <vt:lpstr>How can I apply?</vt:lpstr>
      <vt:lpstr>What are the scoring criteria?</vt:lpstr>
      <vt:lpstr>What are your benefits?</vt:lpstr>
      <vt:lpstr>PowerPoint-Präsentation</vt:lpstr>
      <vt:lpstr>„Name of your startup idea“</vt:lpstr>
      <vt:lpstr>Team</vt:lpstr>
      <vt:lpstr>1. Problem Solution Fit</vt:lpstr>
      <vt:lpstr>2. Product Market Fit</vt:lpstr>
      <vt:lpstr>3. Market</vt:lpstr>
      <vt:lpstr>4. Traction</vt:lpstr>
      <vt:lpstr>5. Business Model Fit</vt:lpstr>
      <vt:lpstr>Optional: Sustainable Business Model Canvas</vt:lpstr>
      <vt:lpstr>Optional: Impact Canvas</vt:lpstr>
      <vt:lpstr>Appendix 1</vt:lpstr>
      <vt:lpstr>Appendix 2</vt:lpstr>
      <vt:lpstr>Appendix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Bockinac Ann-Kathrin</dc:creator>
  <cp:lastModifiedBy>Janina Erb</cp:lastModifiedBy>
  <cp:revision>84</cp:revision>
  <dcterms:created xsi:type="dcterms:W3CDTF">2018-11-13T10:41:38Z</dcterms:created>
  <dcterms:modified xsi:type="dcterms:W3CDTF">2024-06-03T08:48:26Z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Order">
    <vt:r8>2774400</vt:r8>
  </property>
  <property fmtid="{D5CDD505-2E9C-101B-9397-08002B2CF9AE}" pid="4" name="MediaServiceImageTags">
    <vt:lpwstr/>
  </property>
</Properties>
</file>