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</p:sldIdLst>
  <p:sldSz cx="12192000" cy="6858000"/>
  <p:notesSz cx="9774238" cy="6648450"/>
  <p:embeddedFontLst>
    <p:embeddedFont>
      <p:font typeface="Gudea" panose="02000000000000000000" pitchFamily="2" charset="77"/>
      <p:regular r:id="rId23"/>
      <p:bold r:id="rId24"/>
      <p:italic r:id="rId25"/>
    </p:embeddedFont>
    <p:embeddedFont>
      <p:font typeface="Inter" panose="020B05020300000000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755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6cwFo6IMiqCqcLnN4rwjEztRu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7DD40-F62F-904F-AA28-52B2FAF7FC01}" v="1" dt="2024-12-04T12:32:50.942"/>
    <p1510:client id="{D31988D1-DA64-6AD0-28FC-BE7BBACE938E}" v="3" dt="2024-12-04T12:32:38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26"/>
  </p:normalViewPr>
  <p:slideViewPr>
    <p:cSldViewPr snapToGrid="0">
      <p:cViewPr varScale="1">
        <p:scale>
          <a:sx n="121" d="100"/>
          <a:sy n="121" d="100"/>
        </p:scale>
        <p:origin x="736" y="168"/>
      </p:cViewPr>
      <p:guideLst>
        <p:guide orient="horz" pos="164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Glässel" userId="S::lena.glaessel@gruendermotor.io::b250f3e1-5ed1-43d6-b1a5-5cde9948f280" providerId="AD" clId="Web-{66352735-35FE-B04A-3FEA-78172F2DB00C}"/>
    <pc:docChg chg="modSld">
      <pc:chgData name="Lena Glässel" userId="S::lena.glaessel@gruendermotor.io::b250f3e1-5ed1-43d6-b1a5-5cde9948f280" providerId="AD" clId="Web-{66352735-35FE-B04A-3FEA-78172F2DB00C}" dt="2024-05-21T10:09:52.279" v="0" actId="20577"/>
      <pc:docMkLst>
        <pc:docMk/>
      </pc:docMkLst>
      <pc:sldChg chg="modSp">
        <pc:chgData name="Lena Glässel" userId="S::lena.glaessel@gruendermotor.io::b250f3e1-5ed1-43d6-b1a5-5cde9948f280" providerId="AD" clId="Web-{66352735-35FE-B04A-3FEA-78172F2DB00C}" dt="2024-05-21T10:09:52.279" v="0" actId="20577"/>
        <pc:sldMkLst>
          <pc:docMk/>
          <pc:sldMk cId="0" sldId="256"/>
        </pc:sldMkLst>
      </pc:sldChg>
    </pc:docChg>
  </pc:docChgLst>
  <pc:docChgLst>
    <pc:chgData name="Janina Erb" userId="S::janina.erb@gruendermotor.io::f1e77151-4c5e-4e7f-b497-cbd703d20fd3" providerId="AD" clId="Web-{AE739AEA-48DC-2EAC-E693-FE70476BD53A}"/>
    <pc:docChg chg="modSld">
      <pc:chgData name="Janina Erb" userId="S::janina.erb@gruendermotor.io::f1e77151-4c5e-4e7f-b497-cbd703d20fd3" providerId="AD" clId="Web-{AE739AEA-48DC-2EAC-E693-FE70476BD53A}" dt="2023-12-12T16:33:16.280" v="29" actId="20577"/>
      <pc:docMkLst>
        <pc:docMk/>
      </pc:docMkLst>
      <pc:sldChg chg="modSp">
        <pc:chgData name="Janina Erb" userId="S::janina.erb@gruendermotor.io::f1e77151-4c5e-4e7f-b497-cbd703d20fd3" providerId="AD" clId="Web-{AE739AEA-48DC-2EAC-E693-FE70476BD53A}" dt="2023-12-12T16:30:40.653" v="0" actId="20577"/>
        <pc:sldMkLst>
          <pc:docMk/>
          <pc:sldMk cId="0" sldId="256"/>
        </pc:sldMkLst>
      </pc:sldChg>
      <pc:sldChg chg="modSp">
        <pc:chgData name="Janina Erb" userId="S::janina.erb@gruendermotor.io::f1e77151-4c5e-4e7f-b497-cbd703d20fd3" providerId="AD" clId="Web-{AE739AEA-48DC-2EAC-E693-FE70476BD53A}" dt="2023-12-12T16:31:17.529" v="4" actId="20577"/>
        <pc:sldMkLst>
          <pc:docMk/>
          <pc:sldMk cId="0" sldId="257"/>
        </pc:sldMkLst>
      </pc:sldChg>
      <pc:sldChg chg="modSp">
        <pc:chgData name="Janina Erb" userId="S::janina.erb@gruendermotor.io::f1e77151-4c5e-4e7f-b497-cbd703d20fd3" providerId="AD" clId="Web-{AE739AEA-48DC-2EAC-E693-FE70476BD53A}" dt="2023-12-12T16:32:05.904" v="18" actId="20577"/>
        <pc:sldMkLst>
          <pc:docMk/>
          <pc:sldMk cId="0" sldId="259"/>
        </pc:sldMkLst>
      </pc:sldChg>
      <pc:sldChg chg="modSp">
        <pc:chgData name="Janina Erb" userId="S::janina.erb@gruendermotor.io::f1e77151-4c5e-4e7f-b497-cbd703d20fd3" providerId="AD" clId="Web-{AE739AEA-48DC-2EAC-E693-FE70476BD53A}" dt="2023-12-12T16:33:16.280" v="29" actId="20577"/>
        <pc:sldMkLst>
          <pc:docMk/>
          <pc:sldMk cId="0" sldId="270"/>
        </pc:sldMkLst>
      </pc:sldChg>
      <pc:sldChg chg="addSp delSp modSp">
        <pc:chgData name="Janina Erb" userId="S::janina.erb@gruendermotor.io::f1e77151-4c5e-4e7f-b497-cbd703d20fd3" providerId="AD" clId="Web-{AE739AEA-48DC-2EAC-E693-FE70476BD53A}" dt="2023-12-12T16:33:04.124" v="24"/>
        <pc:sldMkLst>
          <pc:docMk/>
          <pc:sldMk cId="0" sldId="271"/>
        </pc:sldMkLst>
      </pc:sldChg>
      <pc:sldChg chg="addSp delSp modSp">
        <pc:chgData name="Janina Erb" userId="S::janina.erb@gruendermotor.io::f1e77151-4c5e-4e7f-b497-cbd703d20fd3" providerId="AD" clId="Web-{AE739AEA-48DC-2EAC-E693-FE70476BD53A}" dt="2023-12-12T16:33:11.499" v="28"/>
        <pc:sldMkLst>
          <pc:docMk/>
          <pc:sldMk cId="0" sldId="272"/>
        </pc:sldMkLst>
      </pc:sldChg>
    </pc:docChg>
  </pc:docChgLst>
  <pc:docChgLst>
    <pc:chgData name="Sophia Schimpgen" userId="66565eda-d7d7-41c9-ac59-6f25810cb95d" providerId="ADAL" clId="{9B07DD40-F62F-904F-AA28-52B2FAF7FC01}"/>
    <pc:docChg chg="undo custSel modSld modMainMaster">
      <pc:chgData name="Sophia Schimpgen" userId="66565eda-d7d7-41c9-ac59-6f25810cb95d" providerId="ADAL" clId="{9B07DD40-F62F-904F-AA28-52B2FAF7FC01}" dt="2024-12-04T13:46:13.788" v="112" actId="20577"/>
      <pc:docMkLst>
        <pc:docMk/>
      </pc:docMkLst>
      <pc:sldChg chg="modSp mod">
        <pc:chgData name="Sophia Schimpgen" userId="66565eda-d7d7-41c9-ac59-6f25810cb95d" providerId="ADAL" clId="{9B07DD40-F62F-904F-AA28-52B2FAF7FC01}" dt="2024-12-04T13:46:13.788" v="112" actId="20577"/>
        <pc:sldMkLst>
          <pc:docMk/>
          <pc:sldMk cId="0" sldId="257"/>
        </pc:sldMkLst>
        <pc:spChg chg="mod">
          <ac:chgData name="Sophia Schimpgen" userId="66565eda-d7d7-41c9-ac59-6f25810cb95d" providerId="ADAL" clId="{9B07DD40-F62F-904F-AA28-52B2FAF7FC01}" dt="2024-12-04T13:45:57.360" v="101" actId="1076"/>
          <ac:spMkLst>
            <pc:docMk/>
            <pc:sldMk cId="0" sldId="257"/>
            <ac:spMk id="83" creationId="{00000000-0000-0000-0000-000000000000}"/>
          </ac:spMkLst>
        </pc:spChg>
        <pc:spChg chg="mod">
          <ac:chgData name="Sophia Schimpgen" userId="66565eda-d7d7-41c9-ac59-6f25810cb95d" providerId="ADAL" clId="{9B07DD40-F62F-904F-AA28-52B2FAF7FC01}" dt="2024-12-04T13:46:04.280" v="102" actId="1076"/>
          <ac:spMkLst>
            <pc:docMk/>
            <pc:sldMk cId="0" sldId="257"/>
            <ac:spMk id="84" creationId="{00000000-0000-0000-0000-000000000000}"/>
          </ac:spMkLst>
        </pc:spChg>
        <pc:spChg chg="mod">
          <ac:chgData name="Sophia Schimpgen" userId="66565eda-d7d7-41c9-ac59-6f25810cb95d" providerId="ADAL" clId="{9B07DD40-F62F-904F-AA28-52B2FAF7FC01}" dt="2024-12-04T13:46:13.788" v="112" actId="20577"/>
          <ac:spMkLst>
            <pc:docMk/>
            <pc:sldMk cId="0" sldId="257"/>
            <ac:spMk id="85" creationId="{00000000-0000-0000-0000-000000000000}"/>
          </ac:spMkLst>
        </pc:spChg>
        <pc:spChg chg="mod">
          <ac:chgData name="Sophia Schimpgen" userId="66565eda-d7d7-41c9-ac59-6f25810cb95d" providerId="ADAL" clId="{9B07DD40-F62F-904F-AA28-52B2FAF7FC01}" dt="2024-12-04T13:45:48.263" v="99" actId="1076"/>
          <ac:spMkLst>
            <pc:docMk/>
            <pc:sldMk cId="0" sldId="257"/>
            <ac:spMk id="86" creationId="{00000000-0000-0000-0000-000000000000}"/>
          </ac:spMkLst>
        </pc:spChg>
        <pc:spChg chg="mod">
          <ac:chgData name="Sophia Schimpgen" userId="66565eda-d7d7-41c9-ac59-6f25810cb95d" providerId="ADAL" clId="{9B07DD40-F62F-904F-AA28-52B2FAF7FC01}" dt="2024-12-04T13:45:52.784" v="100" actId="1076"/>
          <ac:spMkLst>
            <pc:docMk/>
            <pc:sldMk cId="0" sldId="257"/>
            <ac:spMk id="87" creationId="{00000000-0000-0000-0000-000000000000}"/>
          </ac:spMkLst>
        </pc:spChg>
        <pc:spChg chg="mod">
          <ac:chgData name="Sophia Schimpgen" userId="66565eda-d7d7-41c9-ac59-6f25810cb95d" providerId="ADAL" clId="{9B07DD40-F62F-904F-AA28-52B2FAF7FC01}" dt="2024-12-04T13:45:48.263" v="99" actId="1076"/>
          <ac:spMkLst>
            <pc:docMk/>
            <pc:sldMk cId="0" sldId="257"/>
            <ac:spMk id="88" creationId="{00000000-0000-0000-0000-000000000000}"/>
          </ac:spMkLst>
        </pc:spChg>
      </pc:sldChg>
      <pc:sldChg chg="modSp mod">
        <pc:chgData name="Sophia Schimpgen" userId="66565eda-d7d7-41c9-ac59-6f25810cb95d" providerId="ADAL" clId="{9B07DD40-F62F-904F-AA28-52B2FAF7FC01}" dt="2024-12-04T13:45:33.943" v="97" actId="20577"/>
        <pc:sldMkLst>
          <pc:docMk/>
          <pc:sldMk cId="0" sldId="258"/>
        </pc:sldMkLst>
        <pc:spChg chg="mod">
          <ac:chgData name="Sophia Schimpgen" userId="66565eda-d7d7-41c9-ac59-6f25810cb95d" providerId="ADAL" clId="{9B07DD40-F62F-904F-AA28-52B2FAF7FC01}" dt="2024-12-04T13:45:33.943" v="97" actId="20577"/>
          <ac:spMkLst>
            <pc:docMk/>
            <pc:sldMk cId="0" sldId="258"/>
            <ac:spMk id="94" creationId="{00000000-0000-0000-0000-000000000000}"/>
          </ac:spMkLst>
        </pc:spChg>
      </pc:sldChg>
      <pc:sldChg chg="modSp mod">
        <pc:chgData name="Sophia Schimpgen" userId="66565eda-d7d7-41c9-ac59-6f25810cb95d" providerId="ADAL" clId="{9B07DD40-F62F-904F-AA28-52B2FAF7FC01}" dt="2024-12-04T13:43:58.825" v="55" actId="6549"/>
        <pc:sldMkLst>
          <pc:docMk/>
          <pc:sldMk cId="0" sldId="259"/>
        </pc:sldMkLst>
        <pc:spChg chg="mod">
          <ac:chgData name="Sophia Schimpgen" userId="66565eda-d7d7-41c9-ac59-6f25810cb95d" providerId="ADAL" clId="{9B07DD40-F62F-904F-AA28-52B2FAF7FC01}" dt="2024-12-04T13:43:51.594" v="53" actId="20577"/>
          <ac:spMkLst>
            <pc:docMk/>
            <pc:sldMk cId="0" sldId="259"/>
            <ac:spMk id="102" creationId="{00000000-0000-0000-0000-000000000000}"/>
          </ac:spMkLst>
        </pc:spChg>
        <pc:spChg chg="mod">
          <ac:chgData name="Sophia Schimpgen" userId="66565eda-d7d7-41c9-ac59-6f25810cb95d" providerId="ADAL" clId="{9B07DD40-F62F-904F-AA28-52B2FAF7FC01}" dt="2024-12-04T13:43:58.825" v="55" actId="6549"/>
          <ac:spMkLst>
            <pc:docMk/>
            <pc:sldMk cId="0" sldId="259"/>
            <ac:spMk id="103" creationId="{00000000-0000-0000-0000-000000000000}"/>
          </ac:spMkLst>
        </pc:spChg>
        <pc:picChg chg="mod">
          <ac:chgData name="Sophia Schimpgen" userId="66565eda-d7d7-41c9-ac59-6f25810cb95d" providerId="ADAL" clId="{9B07DD40-F62F-904F-AA28-52B2FAF7FC01}" dt="2024-12-04T13:43:48.984" v="52" actId="1076"/>
          <ac:picMkLst>
            <pc:docMk/>
            <pc:sldMk cId="0" sldId="259"/>
            <ac:picMk id="104" creationId="{00000000-0000-0000-0000-000000000000}"/>
          </ac:picMkLst>
        </pc:picChg>
        <pc:picChg chg="mod">
          <ac:chgData name="Sophia Schimpgen" userId="66565eda-d7d7-41c9-ac59-6f25810cb95d" providerId="ADAL" clId="{9B07DD40-F62F-904F-AA28-52B2FAF7FC01}" dt="2024-12-04T13:43:48.984" v="52" actId="1076"/>
          <ac:picMkLst>
            <pc:docMk/>
            <pc:sldMk cId="0" sldId="259"/>
            <ac:picMk id="105" creationId="{00000000-0000-0000-0000-000000000000}"/>
          </ac:picMkLst>
        </pc:picChg>
      </pc:sldChg>
      <pc:sldChg chg="modSp mod">
        <pc:chgData name="Sophia Schimpgen" userId="66565eda-d7d7-41c9-ac59-6f25810cb95d" providerId="ADAL" clId="{9B07DD40-F62F-904F-AA28-52B2FAF7FC01}" dt="2024-12-04T13:45:16.594" v="96" actId="20577"/>
        <pc:sldMkLst>
          <pc:docMk/>
          <pc:sldMk cId="0" sldId="260"/>
        </pc:sldMkLst>
        <pc:spChg chg="mod">
          <ac:chgData name="Sophia Schimpgen" userId="66565eda-d7d7-41c9-ac59-6f25810cb95d" providerId="ADAL" clId="{9B07DD40-F62F-904F-AA28-52B2FAF7FC01}" dt="2024-12-04T13:45:16.594" v="96" actId="20577"/>
          <ac:spMkLst>
            <pc:docMk/>
            <pc:sldMk cId="0" sldId="260"/>
            <ac:spMk id="2" creationId="{549DA7CF-EB9F-DEBB-CA69-0C2A63FDF00A}"/>
          </ac:spMkLst>
        </pc:spChg>
        <pc:picChg chg="mod">
          <ac:chgData name="Sophia Schimpgen" userId="66565eda-d7d7-41c9-ac59-6f25810cb95d" providerId="ADAL" clId="{9B07DD40-F62F-904F-AA28-52B2FAF7FC01}" dt="2024-12-04T13:44:27.255" v="58" actId="1076"/>
          <ac:picMkLst>
            <pc:docMk/>
            <pc:sldMk cId="0" sldId="260"/>
            <ac:picMk id="113" creationId="{00000000-0000-0000-0000-000000000000}"/>
          </ac:picMkLst>
        </pc:picChg>
      </pc:sldChg>
      <pc:sldMasterChg chg="modSldLayout">
        <pc:chgData name="Sophia Schimpgen" userId="66565eda-d7d7-41c9-ac59-6f25810cb95d" providerId="ADAL" clId="{9B07DD40-F62F-904F-AA28-52B2FAF7FC01}" dt="2024-12-04T12:32:59.226" v="17" actId="1036"/>
        <pc:sldMasterMkLst>
          <pc:docMk/>
          <pc:sldMasterMk cId="0" sldId="2147483648"/>
        </pc:sldMasterMkLst>
        <pc:sldLayoutChg chg="addSp delSp modSp mod">
          <pc:chgData name="Sophia Schimpgen" userId="66565eda-d7d7-41c9-ac59-6f25810cb95d" providerId="ADAL" clId="{9B07DD40-F62F-904F-AA28-52B2FAF7FC01}" dt="2024-12-04T12:32:59.226" v="17" actId="1036"/>
          <pc:sldLayoutMkLst>
            <pc:docMk/>
            <pc:sldMasterMk cId="0" sldId="2147483648"/>
            <pc:sldLayoutMk cId="0" sldId="2147483649"/>
          </pc:sldLayoutMkLst>
          <pc:spChg chg="mod">
            <ac:chgData name="Sophia Schimpgen" userId="66565eda-d7d7-41c9-ac59-6f25810cb95d" providerId="ADAL" clId="{9B07DD40-F62F-904F-AA28-52B2FAF7FC01}" dt="2024-12-04T12:32:59.226" v="17" actId="1036"/>
            <ac:spMkLst>
              <pc:docMk/>
              <pc:sldMasterMk cId="0" sldId="2147483648"/>
              <pc:sldLayoutMk cId="0" sldId="2147483649"/>
              <ac:spMk id="21" creationId="{00000000-0000-0000-0000-000000000000}"/>
            </ac:spMkLst>
          </pc:spChg>
          <pc:picChg chg="add mod">
            <ac:chgData name="Sophia Schimpgen" userId="66565eda-d7d7-41c9-ac59-6f25810cb95d" providerId="ADAL" clId="{9B07DD40-F62F-904F-AA28-52B2FAF7FC01}" dt="2024-12-04T12:32:50.942" v="1"/>
            <ac:picMkLst>
              <pc:docMk/>
              <pc:sldMasterMk cId="0" sldId="2147483648"/>
              <pc:sldLayoutMk cId="0" sldId="2147483649"/>
              <ac:picMk id="2" creationId="{973D9813-2E58-EB33-0679-82B4D2644DF8}"/>
            </ac:picMkLst>
          </pc:picChg>
          <pc:picChg chg="mod">
            <ac:chgData name="Sophia Schimpgen" userId="66565eda-d7d7-41c9-ac59-6f25810cb95d" providerId="ADAL" clId="{9B07DD40-F62F-904F-AA28-52B2FAF7FC01}" dt="2024-12-04T12:32:54.636" v="3" actId="1076"/>
            <ac:picMkLst>
              <pc:docMk/>
              <pc:sldMasterMk cId="0" sldId="2147483648"/>
              <pc:sldLayoutMk cId="0" sldId="2147483649"/>
              <ac:picMk id="17" creationId="{00000000-0000-0000-0000-000000000000}"/>
            </ac:picMkLst>
          </pc:picChg>
          <pc:picChg chg="del">
            <ac:chgData name="Sophia Schimpgen" userId="66565eda-d7d7-41c9-ac59-6f25810cb95d" providerId="ADAL" clId="{9B07DD40-F62F-904F-AA28-52B2FAF7FC01}" dt="2024-12-04T12:32:50.308" v="0" actId="478"/>
            <ac:picMkLst>
              <pc:docMk/>
              <pc:sldMasterMk cId="0" sldId="2147483648"/>
              <pc:sldLayoutMk cId="0" sldId="2147483649"/>
              <ac:picMk id="20" creationId="{00000000-0000-0000-0000-000000000000}"/>
            </ac:picMkLst>
          </pc:picChg>
        </pc:sldLayoutChg>
      </pc:sldMasterChg>
    </pc:docChg>
  </pc:docChgLst>
  <pc:docChgLst>
    <pc:chgData name="Mara Brune" userId="S::mara.brune@gruendermotor.io::59945c72-8fe6-40f2-aa97-4fbf33ee26e3" providerId="AD" clId="Web-{F3F085A0-3CF5-069F-4690-5845D3CA8148}"/>
    <pc:docChg chg="modSld">
      <pc:chgData name="Mara Brune" userId="S::mara.brune@gruendermotor.io::59945c72-8fe6-40f2-aa97-4fbf33ee26e3" providerId="AD" clId="Web-{F3F085A0-3CF5-069F-4690-5845D3CA8148}" dt="2024-06-03T08:47:51.895" v="18" actId="1076"/>
      <pc:docMkLst>
        <pc:docMk/>
      </pc:docMkLst>
      <pc:sldChg chg="modSp">
        <pc:chgData name="Mara Brune" userId="S::mara.brune@gruendermotor.io::59945c72-8fe6-40f2-aa97-4fbf33ee26e3" providerId="AD" clId="Web-{F3F085A0-3CF5-069F-4690-5845D3CA8148}" dt="2024-06-03T08:46:22.332" v="0" actId="20577"/>
        <pc:sldMkLst>
          <pc:docMk/>
          <pc:sldMk cId="0" sldId="256"/>
        </pc:sldMkLst>
      </pc:sldChg>
      <pc:sldChg chg="modSp">
        <pc:chgData name="Mara Brune" userId="S::mara.brune@gruendermotor.io::59945c72-8fe6-40f2-aa97-4fbf33ee26e3" providerId="AD" clId="Web-{F3F085A0-3CF5-069F-4690-5845D3CA8148}" dt="2024-06-03T08:47:17.598" v="9" actId="20577"/>
        <pc:sldMkLst>
          <pc:docMk/>
          <pc:sldMk cId="0" sldId="257"/>
        </pc:sldMkLst>
      </pc:sldChg>
      <pc:sldChg chg="modSp">
        <pc:chgData name="Mara Brune" userId="S::mara.brune@gruendermotor.io::59945c72-8fe6-40f2-aa97-4fbf33ee26e3" providerId="AD" clId="Web-{F3F085A0-3CF5-069F-4690-5845D3CA8148}" dt="2024-06-03T08:47:46.942" v="16" actId="20577"/>
        <pc:sldMkLst>
          <pc:docMk/>
          <pc:sldMk cId="0" sldId="259"/>
        </pc:sldMkLst>
      </pc:sldChg>
      <pc:sldChg chg="modSp">
        <pc:chgData name="Mara Brune" userId="S::mara.brune@gruendermotor.io::59945c72-8fe6-40f2-aa97-4fbf33ee26e3" providerId="AD" clId="Web-{F3F085A0-3CF5-069F-4690-5845D3CA8148}" dt="2024-06-03T08:47:51.895" v="18" actId="1076"/>
        <pc:sldMkLst>
          <pc:docMk/>
          <pc:sldMk cId="0" sldId="260"/>
        </pc:sldMkLst>
      </pc:sldChg>
    </pc:docChg>
  </pc:docChgLst>
  <pc:docChgLst>
    <pc:chgData name="Janina Erb" userId="f1e77151-4c5e-4e7f-b497-cbd703d20fd3" providerId="ADAL" clId="{92F7DF3C-A57B-44C2-B2F6-24ACA762173B}"/>
    <pc:docChg chg="custSel modSld">
      <pc:chgData name="Janina Erb" userId="f1e77151-4c5e-4e7f-b497-cbd703d20fd3" providerId="ADAL" clId="{92F7DF3C-A57B-44C2-B2F6-24ACA762173B}" dt="2023-12-13T12:30:46.434" v="46" actId="167"/>
      <pc:docMkLst>
        <pc:docMk/>
      </pc:docMkLst>
      <pc:sldChg chg="modSp mod">
        <pc:chgData name="Janina Erb" userId="f1e77151-4c5e-4e7f-b497-cbd703d20fd3" providerId="ADAL" clId="{92F7DF3C-A57B-44C2-B2F6-24ACA762173B}" dt="2023-12-13T12:28:42.169" v="12" actId="207"/>
        <pc:sldMkLst>
          <pc:docMk/>
          <pc:sldMk cId="0" sldId="259"/>
        </pc:sldMkLst>
      </pc:sldChg>
      <pc:sldChg chg="addSp delSp modSp mod">
        <pc:chgData name="Janina Erb" userId="f1e77151-4c5e-4e7f-b497-cbd703d20fd3" providerId="ADAL" clId="{92F7DF3C-A57B-44C2-B2F6-24ACA762173B}" dt="2023-12-13T12:30:21.945" v="36" actId="1035"/>
        <pc:sldMkLst>
          <pc:docMk/>
          <pc:sldMk cId="0" sldId="262"/>
        </pc:sldMkLst>
      </pc:sldChg>
      <pc:sldChg chg="addSp delSp modSp mod">
        <pc:chgData name="Janina Erb" userId="f1e77151-4c5e-4e7f-b497-cbd703d20fd3" providerId="ADAL" clId="{92F7DF3C-A57B-44C2-B2F6-24ACA762173B}" dt="2023-12-13T12:30:18.879" v="32" actId="1035"/>
        <pc:sldMkLst>
          <pc:docMk/>
          <pc:sldMk cId="0" sldId="263"/>
        </pc:sldMkLst>
      </pc:sldChg>
      <pc:sldChg chg="addSp delSp modSp mod">
        <pc:chgData name="Janina Erb" userId="f1e77151-4c5e-4e7f-b497-cbd703d20fd3" providerId="ADAL" clId="{92F7DF3C-A57B-44C2-B2F6-24ACA762173B}" dt="2023-12-13T12:30:14.507" v="28" actId="1035"/>
        <pc:sldMkLst>
          <pc:docMk/>
          <pc:sldMk cId="0" sldId="264"/>
        </pc:sldMkLst>
      </pc:sldChg>
      <pc:sldChg chg="addSp delSp modSp mod">
        <pc:chgData name="Janina Erb" userId="f1e77151-4c5e-4e7f-b497-cbd703d20fd3" providerId="ADAL" clId="{92F7DF3C-A57B-44C2-B2F6-24ACA762173B}" dt="2023-12-13T12:30:36.785" v="40" actId="167"/>
        <pc:sldMkLst>
          <pc:docMk/>
          <pc:sldMk cId="0" sldId="270"/>
        </pc:sldMkLst>
      </pc:sldChg>
      <pc:sldChg chg="addSp delSp modSp mod">
        <pc:chgData name="Janina Erb" userId="f1e77151-4c5e-4e7f-b497-cbd703d20fd3" providerId="ADAL" clId="{92F7DF3C-A57B-44C2-B2F6-24ACA762173B}" dt="2023-12-13T12:30:41.749" v="43" actId="167"/>
        <pc:sldMkLst>
          <pc:docMk/>
          <pc:sldMk cId="0" sldId="271"/>
        </pc:sldMkLst>
      </pc:sldChg>
      <pc:sldChg chg="addSp delSp modSp mod">
        <pc:chgData name="Janina Erb" userId="f1e77151-4c5e-4e7f-b497-cbd703d20fd3" providerId="ADAL" clId="{92F7DF3C-A57B-44C2-B2F6-24ACA762173B}" dt="2023-12-13T12:30:46.434" v="46" actId="167"/>
        <pc:sldMkLst>
          <pc:docMk/>
          <pc:sldMk cId="0" sldId="272"/>
        </pc:sldMkLst>
      </pc:sldChg>
    </pc:docChg>
  </pc:docChgLst>
  <pc:docChgLst>
    <pc:chgData name="Janina Erb" userId="S::janina.erb@gruendermotor.io::f1e77151-4c5e-4e7f-b497-cbd703d20fd3" providerId="AD" clId="Web-{050554AF-04CE-B709-297B-B9F162AC9456}"/>
    <pc:docChg chg="modSld sldOrd">
      <pc:chgData name="Janina Erb" userId="S::janina.erb@gruendermotor.io::f1e77151-4c5e-4e7f-b497-cbd703d20fd3" providerId="AD" clId="Web-{050554AF-04CE-B709-297B-B9F162AC9456}" dt="2023-06-01T15:15:34.495" v="96" actId="20577"/>
      <pc:docMkLst>
        <pc:docMk/>
      </pc:docMkLst>
      <pc:sldChg chg="modSp">
        <pc:chgData name="Janina Erb" userId="S::janina.erb@gruendermotor.io::f1e77151-4c5e-4e7f-b497-cbd703d20fd3" providerId="AD" clId="Web-{050554AF-04CE-B709-297B-B9F162AC9456}" dt="2023-06-01T15:00:06.755" v="1" actId="20577"/>
        <pc:sldMkLst>
          <pc:docMk/>
          <pc:sldMk cId="0" sldId="256"/>
        </pc:sldMkLst>
      </pc:sldChg>
      <pc:sldChg chg="modSp">
        <pc:chgData name="Janina Erb" userId="S::janina.erb@gruendermotor.io::f1e77151-4c5e-4e7f-b497-cbd703d20fd3" providerId="AD" clId="Web-{050554AF-04CE-B709-297B-B9F162AC9456}" dt="2023-06-01T15:14:55.430" v="86" actId="20577"/>
        <pc:sldMkLst>
          <pc:docMk/>
          <pc:sldMk cId="0" sldId="257"/>
        </pc:sldMkLst>
      </pc:sldChg>
      <pc:sldChg chg="modSp">
        <pc:chgData name="Janina Erb" userId="S::janina.erb@gruendermotor.io::f1e77151-4c5e-4e7f-b497-cbd703d20fd3" providerId="AD" clId="Web-{050554AF-04CE-B709-297B-B9F162AC9456}" dt="2023-06-01T15:15:34.495" v="96" actId="20577"/>
        <pc:sldMkLst>
          <pc:docMk/>
          <pc:sldMk cId="0" sldId="259"/>
        </pc:sldMkLst>
      </pc:sldChg>
      <pc:sldChg chg="addSp delSp modSp">
        <pc:chgData name="Janina Erb" userId="S::janina.erb@gruendermotor.io::f1e77151-4c5e-4e7f-b497-cbd703d20fd3" providerId="AD" clId="Web-{050554AF-04CE-B709-297B-B9F162AC9456}" dt="2023-06-01T15:06:38.074" v="33" actId="20577"/>
        <pc:sldMkLst>
          <pc:docMk/>
          <pc:sldMk cId="0" sldId="260"/>
        </pc:sldMkLst>
      </pc:sldChg>
      <pc:sldChg chg="modSp">
        <pc:chgData name="Janina Erb" userId="S::janina.erb@gruendermotor.io::f1e77151-4c5e-4e7f-b497-cbd703d20fd3" providerId="AD" clId="Web-{050554AF-04CE-B709-297B-B9F162AC9456}" dt="2023-06-01T15:07:33.046" v="36" actId="20577"/>
        <pc:sldMkLst>
          <pc:docMk/>
          <pc:sldMk cId="0" sldId="261"/>
        </pc:sldMkLst>
      </pc:sldChg>
      <pc:sldChg chg="modSp">
        <pc:chgData name="Janina Erb" userId="S::janina.erb@gruendermotor.io::f1e77151-4c5e-4e7f-b497-cbd703d20fd3" providerId="AD" clId="Web-{050554AF-04CE-B709-297B-B9F162AC9456}" dt="2023-06-01T15:08:39.847" v="46" actId="20577"/>
        <pc:sldMkLst>
          <pc:docMk/>
          <pc:sldMk cId="0" sldId="262"/>
        </pc:sldMkLst>
      </pc:sldChg>
      <pc:sldChg chg="modSp">
        <pc:chgData name="Janina Erb" userId="S::janina.erb@gruendermotor.io::f1e77151-4c5e-4e7f-b497-cbd703d20fd3" providerId="AD" clId="Web-{050554AF-04CE-B709-297B-B9F162AC9456}" dt="2023-06-01T15:09:27.162" v="48" actId="20577"/>
        <pc:sldMkLst>
          <pc:docMk/>
          <pc:sldMk cId="0" sldId="263"/>
        </pc:sldMkLst>
      </pc:sldChg>
      <pc:sldChg chg="modSp">
        <pc:chgData name="Janina Erb" userId="S::janina.erb@gruendermotor.io::f1e77151-4c5e-4e7f-b497-cbd703d20fd3" providerId="AD" clId="Web-{050554AF-04CE-B709-297B-B9F162AC9456}" dt="2023-06-01T15:07:55.907" v="41" actId="1076"/>
        <pc:sldMkLst>
          <pc:docMk/>
          <pc:sldMk cId="0" sldId="264"/>
        </pc:sldMkLst>
      </pc:sldChg>
      <pc:sldChg chg="modSp">
        <pc:chgData name="Janina Erb" userId="S::janina.erb@gruendermotor.io::f1e77151-4c5e-4e7f-b497-cbd703d20fd3" providerId="AD" clId="Web-{050554AF-04CE-B709-297B-B9F162AC9456}" dt="2023-06-01T15:11:35.169" v="64" actId="14100"/>
        <pc:sldMkLst>
          <pc:docMk/>
          <pc:sldMk cId="0" sldId="267"/>
        </pc:sldMkLst>
      </pc:sldChg>
      <pc:sldChg chg="ord">
        <pc:chgData name="Janina Erb" userId="S::janina.erb@gruendermotor.io::f1e77151-4c5e-4e7f-b497-cbd703d20fd3" providerId="AD" clId="Web-{050554AF-04CE-B709-297B-B9F162AC9456}" dt="2023-06-01T15:12:36.329" v="65"/>
        <pc:sldMkLst>
          <pc:docMk/>
          <pc:sldMk cId="0" sldId="269"/>
        </pc:sldMkLst>
      </pc:sldChg>
    </pc:docChg>
  </pc:docChgLst>
  <pc:docChgLst>
    <pc:chgData name="Sophia Schimpgen" userId="S::sophia.schimpgen@join-nxtgn.com::66565eda-d7d7-41c9-ac59-6f25810cb95d" providerId="AD" clId="Web-{D31988D1-DA64-6AD0-28FC-BE7BBACE938E}"/>
    <pc:docChg chg="modSld">
      <pc:chgData name="Sophia Schimpgen" userId="S::sophia.schimpgen@join-nxtgn.com::66565eda-d7d7-41c9-ac59-6f25810cb95d" providerId="AD" clId="Web-{D31988D1-DA64-6AD0-28FC-BE7BBACE938E}" dt="2024-12-04T12:32:38.918" v="2" actId="20577"/>
      <pc:docMkLst>
        <pc:docMk/>
      </pc:docMkLst>
      <pc:sldChg chg="modSp">
        <pc:chgData name="Sophia Schimpgen" userId="S::sophia.schimpgen@join-nxtgn.com::66565eda-d7d7-41c9-ac59-6f25810cb95d" providerId="AD" clId="Web-{D31988D1-DA64-6AD0-28FC-BE7BBACE938E}" dt="2024-12-04T12:32:38.918" v="2" actId="20577"/>
        <pc:sldMkLst>
          <pc:docMk/>
          <pc:sldMk cId="0" sldId="256"/>
        </pc:sldMkLst>
        <pc:spChg chg="mod">
          <ac:chgData name="Sophia Schimpgen" userId="S::sophia.schimpgen@join-nxtgn.com::66565eda-d7d7-41c9-ac59-6f25810cb95d" providerId="AD" clId="Web-{D31988D1-DA64-6AD0-28FC-BE7BBACE938E}" dt="2024-12-04T12:32:38.918" v="2" actId="20577"/>
          <ac:spMkLst>
            <pc:docMk/>
            <pc:sldMk cId="0" sldId="256"/>
            <ac:spMk id="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235503" cy="33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36473" y="1"/>
            <a:ext cx="4235503" cy="33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3ff9b26f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133ff9b26f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8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6" name="Google Shape;126;p28:notes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enutzerdefiniertes Layout">
  <p:cSld name="2_Benutzerdefiniertes Layout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" y="3181350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383" y="0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6627" y="-28575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6627" y="3181350"/>
            <a:ext cx="6535375" cy="367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914400" y="1005901"/>
            <a:ext cx="104394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" name="Grafik 1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973D9813-2E58-EB33-0679-82B4D2644D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189" y="317319"/>
            <a:ext cx="1208466" cy="543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" type="obj">
  <p:cSld name="OBJECT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ude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de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de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udea"/>
              <a:buNone/>
              <a:defRPr sz="44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-nxtgn.typeform.com/to/ePVhnaH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apbw.gruendermotor.io/en/fina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 r="18513" b="6295"/>
          <a:stretch/>
        </p:blipFill>
        <p:spPr>
          <a:xfrm>
            <a:off x="8642324" y="431800"/>
            <a:ext cx="3549675" cy="64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534532" y="2489200"/>
            <a:ext cx="10285867" cy="36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13000" b="1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Application</a:t>
            </a:r>
            <a:br>
              <a:rPr lang="de-DE" sz="13800" b="1" i="0" u="none" strike="noStrike" cap="none" dirty="0">
                <a:latin typeface="Inter"/>
                <a:ea typeface="Inter"/>
                <a:cs typeface="Inter"/>
              </a:rPr>
            </a:br>
            <a:r>
              <a:rPr lang="de-DE" sz="4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for</a:t>
            </a:r>
            <a:r>
              <a:rPr lang="de-DE" sz="4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de-DE" sz="4800" b="0" i="0" u="none" strike="noStrike" cap="none" dirty="0" err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lang="de-DE" sz="4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ASAP Final #</a:t>
            </a:r>
            <a:r>
              <a:rPr lang="de-DE" sz="4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13</a:t>
            </a:r>
            <a:endParaRPr sz="27400" b="0" i="0" u="none" strike="noStrike" cap="none" dirty="0">
              <a:solidFill>
                <a:schemeClr val="lt1"/>
              </a:solidFill>
              <a:latin typeface="Gudea"/>
              <a:ea typeface="Gudea"/>
              <a:cs typeface="Gudea"/>
              <a:sym typeface="Gud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" y="629411"/>
            <a:ext cx="2928256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Market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11688" y="1777494"/>
            <a:ext cx="3096300" cy="2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Petal Diagramm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big and attractive is the market you want to enter? Who are your competitors?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alternative to the petal diagram you can use the TAM-SAM-SOM or another visualization.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 l="1010" t="2319" r="1582" b="1593"/>
          <a:stretch/>
        </p:blipFill>
        <p:spPr>
          <a:xfrm>
            <a:off x="5301851" y="1150066"/>
            <a:ext cx="6530482" cy="5044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/>
          <p:nvPr/>
        </p:nvSpPr>
        <p:spPr>
          <a:xfrm>
            <a:off x="-1" y="629411"/>
            <a:ext cx="3328983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Traction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811687" y="1777494"/>
            <a:ext cx="3105900" cy="21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Bullseye Framework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reach an actual customer demand? Which channels do you use and how do you measure their success?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alternative to the bullseye framework you can use the traction scoreboard or another visualization.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10"/>
          <p:cNvGrpSpPr/>
          <p:nvPr/>
        </p:nvGrpSpPr>
        <p:grpSpPr>
          <a:xfrm>
            <a:off x="5342912" y="662876"/>
            <a:ext cx="5706890" cy="5572125"/>
            <a:chOff x="4624887" y="444974"/>
            <a:chExt cx="5706890" cy="5572125"/>
          </a:xfrm>
        </p:grpSpPr>
        <p:pic>
          <p:nvPicPr>
            <p:cNvPr id="168" name="Google Shape;168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24887" y="444974"/>
              <a:ext cx="5667375" cy="5572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0"/>
            <p:cNvSpPr/>
            <p:nvPr/>
          </p:nvSpPr>
          <p:spPr>
            <a:xfrm>
              <a:off x="8342722" y="5769204"/>
              <a:ext cx="1989055" cy="1746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/>
          <p:nvPr/>
        </p:nvSpPr>
        <p:spPr>
          <a:xfrm>
            <a:off x="-1" y="629411"/>
            <a:ext cx="5117072" cy="52687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Business Model Fit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565" y="1156478"/>
            <a:ext cx="9732869" cy="569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/>
          <p:nvPr/>
        </p:nvSpPr>
        <p:spPr>
          <a:xfrm>
            <a:off x="0" y="629400"/>
            <a:ext cx="10055693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 txBox="1">
            <a:spLocks noGrp="1"/>
          </p:cNvSpPr>
          <p:nvPr>
            <p:ph type="title"/>
          </p:nvPr>
        </p:nvSpPr>
        <p:spPr>
          <a:xfrm>
            <a:off x="707300" y="623000"/>
            <a:ext cx="9526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 Sustainable Business Model Canvas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520" y="1244338"/>
            <a:ext cx="10230959" cy="561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0" y="629400"/>
            <a:ext cx="5752481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1274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 Impact Canvas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736" y="1316872"/>
            <a:ext cx="9486528" cy="554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1;p4">
            <a:extLst>
              <a:ext uri="{FF2B5EF4-FFF2-40B4-BE49-F238E27FC236}">
                <a16:creationId xmlns:a16="http://schemas.microsoft.com/office/drawing/2014/main" id="{217BBDA0-F059-E93A-6EB8-92AF02754FC7}"/>
              </a:ext>
            </a:extLst>
          </p:cNvPr>
          <p:cNvSpPr/>
          <p:nvPr/>
        </p:nvSpPr>
        <p:spPr>
          <a:xfrm>
            <a:off x="1" y="629400"/>
            <a:ext cx="3106994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Appendix 1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811687" y="1777494"/>
            <a:ext cx="8452056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you can optionally add more info, images or visualizations about your startup idea.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1;p4">
            <a:extLst>
              <a:ext uri="{FF2B5EF4-FFF2-40B4-BE49-F238E27FC236}">
                <a16:creationId xmlns:a16="http://schemas.microsoft.com/office/drawing/2014/main" id="{B4AB4495-B667-B7C7-2A1C-ACA7B88077DB}"/>
              </a:ext>
            </a:extLst>
          </p:cNvPr>
          <p:cNvSpPr/>
          <p:nvPr/>
        </p:nvSpPr>
        <p:spPr>
          <a:xfrm>
            <a:off x="1" y="629400"/>
            <a:ext cx="3106994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Appendix 2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811687" y="1777494"/>
            <a:ext cx="8452056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you can optionally add more info, images or visualizations about your startup idea.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1;p4">
            <a:extLst>
              <a:ext uri="{FF2B5EF4-FFF2-40B4-BE49-F238E27FC236}">
                <a16:creationId xmlns:a16="http://schemas.microsoft.com/office/drawing/2014/main" id="{CA80D20E-52CD-188B-1BB0-561C32D45067}"/>
              </a:ext>
            </a:extLst>
          </p:cNvPr>
          <p:cNvSpPr/>
          <p:nvPr/>
        </p:nvSpPr>
        <p:spPr>
          <a:xfrm>
            <a:off x="1" y="629400"/>
            <a:ext cx="3106994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Appendix 3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811687" y="1777494"/>
            <a:ext cx="8452056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you can optionally add more info, images or visualizations about your startup idea.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/>
              <a:t>How can I apply?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761244" y="3638025"/>
            <a:ext cx="3058800" cy="209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Fill out</a:t>
            </a:r>
            <a:endParaRPr sz="27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800"/>
            </a:pP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Fill out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following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template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de-DE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max. 10 </a:t>
            </a:r>
            <a:r>
              <a:rPr lang="de-DE" sz="15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slides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also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own design.</a:t>
            </a:r>
            <a:r>
              <a:rPr lang="de-DE" sz="1500" dirty="0">
                <a:solidFill>
                  <a:schemeClr val="lt1"/>
                </a:solidFill>
              </a:rPr>
              <a:t> 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4566600" y="3470347"/>
            <a:ext cx="3058800" cy="209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Save</a:t>
            </a:r>
            <a:endParaRPr sz="27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de-DE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PDF</a:t>
            </a:r>
            <a:r>
              <a:rPr lang="de-DE" sz="1500" b="1" dirty="0">
                <a:solidFill>
                  <a:schemeClr val="lt1"/>
                </a:solidFill>
              </a:rPr>
              <a:t> </a:t>
            </a:r>
            <a:endParaRPr sz="1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(max. 10MB) and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after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startup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represent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de-DE" sz="1500" dirty="0">
                <a:solidFill>
                  <a:schemeClr val="lt1"/>
                </a:solidFill>
              </a:rPr>
              <a:t> 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(e.g. </a:t>
            </a:r>
            <a:r>
              <a:rPr lang="de-DE" sz="15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ASAP_HdMStuttgart</a:t>
            </a:r>
            <a:r>
              <a:rPr lang="de-DE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8371956" y="3638023"/>
            <a:ext cx="3058800" cy="282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Apply</a:t>
            </a:r>
            <a:endParaRPr sz="2700" b="1" i="0" u="none" strike="noStrike" cap="none" dirty="0" err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process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upload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PDF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This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once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start-up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1200"/>
              </a:spcBef>
              <a:buClr>
                <a:schemeClr val="dk1"/>
              </a:buClr>
              <a:buSzPts val="1800"/>
            </a:pPr>
            <a:r>
              <a:rPr lang="de-DE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Deadline</a:t>
            </a:r>
            <a:br>
              <a:rPr lang="de-DE" sz="1500" b="0" i="0" u="none" strike="noStrike" cap="none" dirty="0">
                <a:latin typeface="Arial"/>
                <a:ea typeface="Arial"/>
                <a:cs typeface="Arial"/>
              </a:rPr>
            </a:br>
            <a:r>
              <a:rPr lang="de-DE" sz="15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Sat</a:t>
            </a:r>
            <a:r>
              <a:rPr lang="de-DE" sz="15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500" b="1" dirty="0">
                <a:solidFill>
                  <a:schemeClr val="accent1"/>
                </a:solidFill>
              </a:rPr>
              <a:t>01/02/2025</a:t>
            </a:r>
            <a:r>
              <a:rPr lang="de-DE" sz="15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500" b="1" dirty="0">
                <a:solidFill>
                  <a:schemeClr val="accent1"/>
                </a:solidFill>
              </a:rPr>
              <a:t>10am</a:t>
            </a:r>
            <a:endParaRPr sz="15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1567414" y="1941195"/>
            <a:ext cx="1446460" cy="1446460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0" i="0" u="none" strike="noStrike" cap="none" dirty="0">
                <a:solidFill>
                  <a:srgbClr val="FED516"/>
                </a:solidFill>
                <a:latin typeface="Gudea"/>
                <a:ea typeface="Gudea"/>
                <a:cs typeface="Gudea"/>
                <a:sym typeface="Gudea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Gudea"/>
              <a:ea typeface="Gudea"/>
              <a:cs typeface="Gudea"/>
              <a:sym typeface="Gudea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5372770" y="1941194"/>
            <a:ext cx="1446460" cy="1446460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0" i="0" u="none" strike="noStrike" cap="none" dirty="0">
                <a:solidFill>
                  <a:srgbClr val="FED516"/>
                </a:solidFill>
                <a:latin typeface="Gudea"/>
                <a:ea typeface="Gudea"/>
                <a:cs typeface="Gudea"/>
                <a:sym typeface="Gudea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Gudea"/>
              <a:ea typeface="Gudea"/>
              <a:cs typeface="Gudea"/>
              <a:sym typeface="Gudea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9178126" y="1941194"/>
            <a:ext cx="1446460" cy="1446460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0" i="0" u="none" strike="noStrike" cap="none">
                <a:solidFill>
                  <a:srgbClr val="FED516"/>
                </a:solidFill>
                <a:latin typeface="Gudea"/>
                <a:ea typeface="Gudea"/>
                <a:cs typeface="Gudea"/>
                <a:sym typeface="Gudea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Gudea"/>
              <a:ea typeface="Gudea"/>
              <a:cs typeface="Gudea"/>
              <a:sym typeface="Gud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/>
              <a:t>What are the scoring criteria?</a:t>
            </a:r>
            <a:endParaRPr/>
          </a:p>
        </p:txBody>
      </p:sp>
      <p:sp>
        <p:nvSpPr>
          <p:cNvPr id="94" name="Google Shape;94;p9"/>
          <p:cNvSpPr txBox="1"/>
          <p:nvPr/>
        </p:nvSpPr>
        <p:spPr>
          <a:xfrm>
            <a:off x="8403771" y="2436184"/>
            <a:ext cx="3058886" cy="3050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r>
              <a:rPr lang="de-DE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de-DE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8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next</a:t>
            </a:r>
            <a:r>
              <a:rPr lang="de-DE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8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steps</a:t>
            </a:r>
            <a:b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motivated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actually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Do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know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missing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 b="0" i="0" u="none" strike="noStrike" cap="none" dirty="0">
              <a:solidFill>
                <a:srgbClr val="FED5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 txBox="1"/>
          <p:nvPr/>
        </p:nvSpPr>
        <p:spPr>
          <a:xfrm>
            <a:off x="4504862" y="2436183"/>
            <a:ext cx="3182276" cy="27835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Quality of the</a:t>
            </a:r>
            <a:endParaRPr sz="2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validation </a:t>
            </a:r>
            <a:b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well did you validate your idea? Prove to us through data and facts that people think your idea is good and are interested in it.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729343" y="2436183"/>
            <a:ext cx="3182276" cy="35291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Originality</a:t>
            </a:r>
            <a:r>
              <a:rPr lang="de-DE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and Unique </a:t>
            </a:r>
            <a:r>
              <a:rPr lang="de-DE" sz="28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Selling</a:t>
            </a:r>
            <a:r>
              <a:rPr lang="de-DE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Proposition</a:t>
            </a:r>
            <a:endParaRPr sz="2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does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world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self-employment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high-tech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startup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world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better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/>
              <a:t>What are your benefits?</a:t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1709057" y="1982999"/>
            <a:ext cx="3955763" cy="3953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180000" rIns="216000" bIns="18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Certificate</a:t>
            </a:r>
            <a:r>
              <a:rPr lang="de-DE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ECTS</a:t>
            </a: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all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teammates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certificate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participation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ECTS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credited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6527183" y="1982999"/>
            <a:ext cx="3955760" cy="3953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180000" rIns="216000" bIns="18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Pitch in </a:t>
            </a:r>
            <a:r>
              <a:rPr lang="de-DE" sz="2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Final #</a:t>
            </a:r>
            <a:r>
              <a:rPr lang="de-DE" sz="2200" b="1" dirty="0">
                <a:solidFill>
                  <a:schemeClr val="dk1"/>
                </a:solidFill>
              </a:rPr>
              <a:t>13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500"/>
            </a:pP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accepted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pitch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ASAP final #</a:t>
            </a:r>
            <a:r>
              <a:rPr lang="de-DE" sz="1500" dirty="0">
                <a:solidFill>
                  <a:schemeClr val="dk1"/>
                </a:solidFill>
              </a:rPr>
              <a:t>13 on </a:t>
            </a:r>
            <a:r>
              <a:rPr lang="de-DE" sz="1500" dirty="0" err="1">
                <a:solidFill>
                  <a:schemeClr val="dk1"/>
                </a:solidFill>
              </a:rPr>
              <a:t>February</a:t>
            </a:r>
            <a:r>
              <a:rPr lang="de-DE" sz="1500" dirty="0">
                <a:solidFill>
                  <a:schemeClr val="dk1"/>
                </a:solidFill>
              </a:rPr>
              <a:t> 12th 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prizes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Check </a:t>
            </a:r>
            <a:r>
              <a:rPr lang="de-DE" sz="15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www.asapbw.gruendermotor.io/en/final/</a:t>
            </a:r>
            <a:endParaRPr sz="1500" dirty="0">
              <a:solidFill>
                <a:schemeClr val="accent2"/>
              </a:solidFill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0501" y="1983000"/>
            <a:ext cx="1685751" cy="168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5751" y="1982999"/>
            <a:ext cx="1685751" cy="16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3ff9b26f4_0_2"/>
          <p:cNvSpPr/>
          <p:nvPr/>
        </p:nvSpPr>
        <p:spPr>
          <a:xfrm rot="-146305">
            <a:off x="-102062" y="2444170"/>
            <a:ext cx="12396124" cy="1843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33ff9b26f4_0_2"/>
          <p:cNvSpPr txBox="1"/>
          <p:nvPr/>
        </p:nvSpPr>
        <p:spPr>
          <a:xfrm rot="-140950">
            <a:off x="28949" y="2621683"/>
            <a:ext cx="12259303" cy="155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6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Application Template</a:t>
            </a:r>
            <a:r>
              <a:rPr lang="de-DE" sz="6400" b="1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!</a:t>
            </a:r>
            <a:endParaRPr sz="26300" b="0" i="0" u="none" strike="noStrike" cap="none">
              <a:solidFill>
                <a:schemeClr val="accent1"/>
              </a:solidFill>
              <a:latin typeface="Gudea"/>
              <a:ea typeface="Gudea"/>
              <a:cs typeface="Gudea"/>
              <a:sym typeface="Gudea"/>
            </a:endParaRPr>
          </a:p>
        </p:txBody>
      </p:sp>
      <p:pic>
        <p:nvPicPr>
          <p:cNvPr id="113" name="Google Shape;113;g133ff9b26f4_0_2" descr="Ein Bild, das Text, Vektor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7006" y="4215629"/>
            <a:ext cx="1415144" cy="2830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3;g133ff9b26f4_0_2">
            <a:extLst>
              <a:ext uri="{FF2B5EF4-FFF2-40B4-BE49-F238E27FC236}">
                <a16:creationId xmlns:a16="http://schemas.microsoft.com/office/drawing/2014/main" id="{549DA7CF-EB9F-DEBB-CA69-0C2A63FDF00A}"/>
              </a:ext>
            </a:extLst>
          </p:cNvPr>
          <p:cNvSpPr txBox="1"/>
          <p:nvPr/>
        </p:nvSpPr>
        <p:spPr>
          <a:xfrm>
            <a:off x="7831094" y="4617074"/>
            <a:ext cx="4180496" cy="178372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FED516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2600" b="1" dirty="0">
                <a:solidFill>
                  <a:schemeClr val="lt1"/>
                </a:solidFill>
              </a:rPr>
              <a:t>This </a:t>
            </a:r>
            <a:r>
              <a:rPr lang="de-DE" sz="2600" b="1" dirty="0" err="1">
                <a:solidFill>
                  <a:schemeClr val="lt1"/>
                </a:solidFill>
              </a:rPr>
              <a:t>is</a:t>
            </a:r>
            <a:r>
              <a:rPr lang="de-DE" sz="2600" b="1" dirty="0">
                <a:solidFill>
                  <a:schemeClr val="lt1"/>
                </a:solidFill>
              </a:rPr>
              <a:t> just </a:t>
            </a:r>
            <a:r>
              <a:rPr lang="de-DE" sz="2600" b="1" dirty="0" err="1">
                <a:solidFill>
                  <a:schemeClr val="lt1"/>
                </a:solidFill>
              </a:rPr>
              <a:t>for</a:t>
            </a:r>
            <a:r>
              <a:rPr lang="de-DE" sz="2600" b="1" dirty="0">
                <a:solidFill>
                  <a:schemeClr val="lt1"/>
                </a:solidFill>
              </a:rPr>
              <a:t> </a:t>
            </a:r>
            <a:r>
              <a:rPr lang="de-DE" sz="2600" b="1" dirty="0" err="1">
                <a:solidFill>
                  <a:schemeClr val="lt1"/>
                </a:solidFill>
              </a:rPr>
              <a:t>your</a:t>
            </a:r>
            <a:r>
              <a:rPr lang="de-DE" sz="2600" b="1" dirty="0">
                <a:solidFill>
                  <a:schemeClr val="lt1"/>
                </a:solidFill>
              </a:rPr>
              <a:t> </a:t>
            </a:r>
            <a:r>
              <a:rPr lang="de-DE" sz="2600" b="1" dirty="0" err="1">
                <a:solidFill>
                  <a:schemeClr val="lt1"/>
                </a:solidFill>
              </a:rPr>
              <a:t>application</a:t>
            </a:r>
            <a:r>
              <a:rPr lang="de-DE" sz="2600" b="1" dirty="0">
                <a:solidFill>
                  <a:schemeClr val="lt1"/>
                </a:solidFill>
              </a:rPr>
              <a:t>.</a:t>
            </a:r>
          </a:p>
          <a:p>
            <a:r>
              <a:rPr lang="de-DE" sz="2600" b="1" dirty="0" err="1">
                <a:solidFill>
                  <a:schemeClr val="lt1"/>
                </a:solidFill>
              </a:rPr>
              <a:t>It's</a:t>
            </a:r>
            <a:r>
              <a:rPr lang="de-DE" sz="2600" b="1" dirty="0">
                <a:solidFill>
                  <a:schemeClr val="lt1"/>
                </a:solidFill>
              </a:rPr>
              <a:t> </a:t>
            </a:r>
            <a:r>
              <a:rPr lang="de-DE" sz="2600" b="1" dirty="0">
                <a:solidFill>
                  <a:schemeClr val="accent1"/>
                </a:solidFill>
              </a:rPr>
              <a:t>NOT</a:t>
            </a:r>
            <a:r>
              <a:rPr lang="de-DE" sz="2600" b="1" dirty="0">
                <a:solidFill>
                  <a:schemeClr val="lt1"/>
                </a:solidFill>
              </a:rPr>
              <a:t> </a:t>
            </a:r>
            <a:r>
              <a:rPr lang="de-DE" sz="2600" b="1" dirty="0" err="1">
                <a:solidFill>
                  <a:schemeClr val="lt1"/>
                </a:solidFill>
              </a:rPr>
              <a:t>your</a:t>
            </a:r>
            <a:r>
              <a:rPr lang="de-DE" sz="2600" b="1" dirty="0">
                <a:solidFill>
                  <a:schemeClr val="lt1"/>
                </a:solidFill>
              </a:rPr>
              <a:t> pitch deck  </a:t>
            </a:r>
            <a:r>
              <a:rPr lang="de-DE" sz="2600" b="1" dirty="0" err="1">
                <a:solidFill>
                  <a:schemeClr val="lt1"/>
                </a:solidFill>
              </a:rPr>
              <a:t>for</a:t>
            </a:r>
            <a:r>
              <a:rPr lang="de-DE" sz="2600" b="1" dirty="0">
                <a:solidFill>
                  <a:schemeClr val="lt1"/>
                </a:solidFill>
              </a:rPr>
              <a:t> </a:t>
            </a:r>
            <a:r>
              <a:rPr lang="de-DE" sz="2600" b="1" dirty="0" err="1">
                <a:solidFill>
                  <a:schemeClr val="lt1"/>
                </a:solidFill>
              </a:rPr>
              <a:t>the</a:t>
            </a:r>
            <a:r>
              <a:rPr lang="de-DE" sz="2600" b="1" dirty="0">
                <a:solidFill>
                  <a:schemeClr val="lt1"/>
                </a:solidFill>
              </a:rPr>
              <a:t> final</a:t>
            </a:r>
            <a:r>
              <a:rPr lang="de-DE" sz="2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en-US" sz="2600" dirty="0">
              <a:solidFill>
                <a:schemeClr val="lt1"/>
              </a:solidFill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lang="de-DE" sz="2600" b="1" i="0" u="none" strike="noStrike" cap="none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0" y="684000"/>
            <a:ext cx="6778117" cy="456565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07299" y="616660"/>
            <a:ext cx="1034250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„Name </a:t>
            </a:r>
            <a:r>
              <a:rPr lang="de-DE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de-DE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startup</a:t>
            </a: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703690" y="1686811"/>
            <a:ext cx="10584796" cy="4548190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11687" y="1777493"/>
            <a:ext cx="9791100" cy="194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the name of your startup idea as the title of this slide.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your startup idea.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</a:t>
            </a: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Feel free to add your logo here.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4;p8">
            <a:extLst>
              <a:ext uri="{FF2B5EF4-FFF2-40B4-BE49-F238E27FC236}">
                <a16:creationId xmlns:a16="http://schemas.microsoft.com/office/drawing/2014/main" id="{714217BF-EEDF-DFD4-986B-BFACA78153B3}"/>
              </a:ext>
            </a:extLst>
          </p:cNvPr>
          <p:cNvSpPr/>
          <p:nvPr/>
        </p:nvSpPr>
        <p:spPr>
          <a:xfrm>
            <a:off x="1" y="629411"/>
            <a:ext cx="1966451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707299" y="61728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703690" y="1686811"/>
            <a:ext cx="10584796" cy="4548190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811687" y="1777493"/>
            <a:ext cx="9791100" cy="14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Introduce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yourself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yourselves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bring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r>
              <a:rPr lang="de-DE" dirty="0"/>
              <a:t>/</a:t>
            </a:r>
            <a:r>
              <a:rPr lang="de-DE" dirty="0" err="1"/>
              <a:t>universities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Optional: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Include a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4;p8">
            <a:extLst>
              <a:ext uri="{FF2B5EF4-FFF2-40B4-BE49-F238E27FC236}">
                <a16:creationId xmlns:a16="http://schemas.microsoft.com/office/drawing/2014/main" id="{B3DEA39B-5A52-79D3-F4D3-E5B3584AB16B}"/>
              </a:ext>
            </a:extLst>
          </p:cNvPr>
          <p:cNvSpPr/>
          <p:nvPr/>
        </p:nvSpPr>
        <p:spPr>
          <a:xfrm>
            <a:off x="1" y="629411"/>
            <a:ext cx="5378244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707299" y="61728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Problem Solution Fit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811688" y="1777494"/>
            <a:ext cx="3096300" cy="21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Proposition Canvas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400"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customers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de-DE" sz="1400" b="0" i="0" u="none" strike="noStrike" cap="none" dirty="0">
                <a:latin typeface="Arial"/>
                <a:ea typeface="Arial"/>
                <a:cs typeface="Arial"/>
              </a:rPr>
            </a:b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de-DE" dirty="0">
                <a:solidFill>
                  <a:schemeClr val="dk1"/>
                </a:solidFill>
              </a:rPr>
              <a:t> </a:t>
            </a:r>
            <a:endParaRPr lang="de-D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de-DE" dirty="0">
                <a:solidFill>
                  <a:schemeClr val="dk1"/>
                </a:solidFill>
              </a:rPr>
              <a:t> 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alternative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Value Proposition Canvas on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also </a:t>
            </a:r>
            <a:r>
              <a:rPr lang="de-DE" dirty="0" err="1">
                <a:solidFill>
                  <a:schemeClr val="dk1"/>
                </a:solidFill>
              </a:rPr>
              <a:t>describe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User Personas.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7196" y="1514961"/>
            <a:ext cx="7530322" cy="4518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4;p8">
            <a:extLst>
              <a:ext uri="{FF2B5EF4-FFF2-40B4-BE49-F238E27FC236}">
                <a16:creationId xmlns:a16="http://schemas.microsoft.com/office/drawing/2014/main" id="{8430A369-5E71-01C2-E253-639AB45EA65A}"/>
              </a:ext>
            </a:extLst>
          </p:cNvPr>
          <p:cNvSpPr/>
          <p:nvPr/>
        </p:nvSpPr>
        <p:spPr>
          <a:xfrm>
            <a:off x="1" y="629411"/>
            <a:ext cx="5004618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707299" y="61728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de-DE" sz="3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r>
              <a:rPr lang="de-DE" sz="3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Market Fit</a:t>
            </a:r>
            <a:endParaRPr sz="33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811688" y="1777494"/>
            <a:ext cx="3125100" cy="21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Market Fit Canvas 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your product/service look like? How did you test your prototype? </a:t>
            </a:r>
            <a:b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alternative to the Product-Market-Fit Canvas on the right, you can also insert photos or visualizations of your prototype and describe the core properties.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2773" y="1541721"/>
            <a:ext cx="7714177" cy="440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SAP_BW">
      <a:dk1>
        <a:srgbClr val="000000"/>
      </a:dk1>
      <a:lt1>
        <a:srgbClr val="FFFFFF"/>
      </a:lt1>
      <a:dk2>
        <a:srgbClr val="303640"/>
      </a:dk2>
      <a:lt2>
        <a:srgbClr val="E7E6E6"/>
      </a:lt2>
      <a:accent1>
        <a:srgbClr val="FFD500"/>
      </a:accent1>
      <a:accent2>
        <a:srgbClr val="DF1D8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fbc023-09e2-48bf-8107-b850806e6553" xsi:nil="true"/>
    <lcf76f155ced4ddcb4097134ff3c332f xmlns="6908d144-1819-418a-8c39-83217636e25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0C0112BDB30B4494592FF65BA8CC37" ma:contentTypeVersion="16" ma:contentTypeDescription="Ein neues Dokument erstellen." ma:contentTypeScope="" ma:versionID="605b5d1acdfe258b333bb423aa5f22ff">
  <xsd:schema xmlns:xsd="http://www.w3.org/2001/XMLSchema" xmlns:xs="http://www.w3.org/2001/XMLSchema" xmlns:p="http://schemas.microsoft.com/office/2006/metadata/properties" xmlns:ns2="6908d144-1819-418a-8c39-83217636e258" xmlns:ns3="fffbc023-09e2-48bf-8107-b850806e6553" targetNamespace="http://schemas.microsoft.com/office/2006/metadata/properties" ma:root="true" ma:fieldsID="077e6483bb8d7898fe6983ba18058438" ns2:_="" ns3:_="">
    <xsd:import namespace="6908d144-1819-418a-8c39-83217636e258"/>
    <xsd:import namespace="fffbc023-09e2-48bf-8107-b850806e6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8d144-1819-418a-8c39-83217636e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c44d9df8-a3ed-4027-a627-3e8d07138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bc023-09e2-48bf-8107-b850806e65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f7bc9ac-d007-4f24-93a8-2663a8dc7e36}" ma:internalName="TaxCatchAll" ma:showField="CatchAllData" ma:web="fffbc023-09e2-48bf-8107-b850806e6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BD41E4-86E7-40F0-84CC-98C397AD81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4911AA-D1F3-4C43-A944-C3DDC502FDC0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6908d144-1819-418a-8c39-83217636e258"/>
    <ds:schemaRef ds:uri="http://purl.org/dc/terms/"/>
    <ds:schemaRef ds:uri="http://purl.org/dc/elements/1.1/"/>
    <ds:schemaRef ds:uri="http://schemas.openxmlformats.org/package/2006/metadata/core-properties"/>
    <ds:schemaRef ds:uri="fffbc023-09e2-48bf-8107-b850806e65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3C94DC-117F-4767-B16C-C1084F0E5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8d144-1819-418a-8c39-83217636e258"/>
    <ds:schemaRef ds:uri="fffbc023-09e2-48bf-8107-b850806e6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Macintosh PowerPoint</Application>
  <PresentationFormat>Breitbild</PresentationFormat>
  <Paragraphs>98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Inter</vt:lpstr>
      <vt:lpstr>Arial</vt:lpstr>
      <vt:lpstr>Calibri</vt:lpstr>
      <vt:lpstr>Gudea</vt:lpstr>
      <vt:lpstr>Office</vt:lpstr>
      <vt:lpstr>PowerPoint-Präsentation</vt:lpstr>
      <vt:lpstr>How can I apply?</vt:lpstr>
      <vt:lpstr>What are the scoring criteria?</vt:lpstr>
      <vt:lpstr>What are your benefits?</vt:lpstr>
      <vt:lpstr>PowerPoint-Präsentation</vt:lpstr>
      <vt:lpstr>„Name of your startup idea“</vt:lpstr>
      <vt:lpstr>Team</vt:lpstr>
      <vt:lpstr>1. Problem Solution Fit</vt:lpstr>
      <vt:lpstr>2. Product Market Fit</vt:lpstr>
      <vt:lpstr>3. Market</vt:lpstr>
      <vt:lpstr>4. Traction</vt:lpstr>
      <vt:lpstr>5. Business Model Fit</vt:lpstr>
      <vt:lpstr>Optional: Sustainable Business Model Canvas</vt:lpstr>
      <vt:lpstr>Optional: Impact Canvas</vt:lpstr>
      <vt:lpstr>Appendix 1</vt:lpstr>
      <vt:lpstr>Appendix 2</vt:lpstr>
      <vt:lpstr>Appendix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Bockinac Ann-Kathrin</dc:creator>
  <cp:lastModifiedBy>Mara Brune</cp:lastModifiedBy>
  <cp:revision>86</cp:revision>
  <dcterms:created xsi:type="dcterms:W3CDTF">2018-11-13T10:41:38Z</dcterms:created>
  <dcterms:modified xsi:type="dcterms:W3CDTF">2025-01-07T12:07:18Z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0x010100D40C0112BDB30B4494592FF65BA8CC37</vt:lpwstr>
  </property>
  <property fmtid="{D5CDD505-2E9C-101B-9397-08002B2CF9AE}" pid="3" name="Order">
    <vt:r8>2774400</vt:r8>
  </property>
  <property fmtid="{D5CDD505-2E9C-101B-9397-08002B2CF9AE}" pid="4" name="MediaServiceImageTags">
    <vt:lpwstr/>
  </property>
</Properties>
</file>