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8" r:id="rId4"/>
  </p:sldMasterIdLst>
  <p:notesMasterIdLst>
    <p:notesMasterId r:id="rId7"/>
  </p:notesMasterIdLst>
  <p:handoutMasterIdLst>
    <p:handoutMasterId r:id="rId8"/>
  </p:handoutMasterIdLst>
  <p:sldIdLst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5E60F-7CDE-90C3-8553-A9F1FDBCB6CC}" name="Sabine Watke" initials="SW" userId="S::sabine.watke@gruendermotor.io::d8274f6a-e6ec-4757-a44b-c88a19654fdb" providerId="AD"/>
  <p188:author id="{B2428314-27F6-FB1E-A5A6-89FD2FDBA4B2}" name="June Nardiello" initials="JN" userId="S::june.nardiello@gruendermotor.io::236bd3c8-d222-46b7-b8be-c3556f3c4718" providerId="AD"/>
  <p188:author id="{68267D23-43A2-8DC4-BAFD-73623CD0773F}" name="Annalena Ruoff" initials="AR" userId="S::annalena.ruoff@gruendermotor.io::e8c81b0e-78cf-405e-9aa3-95b0354752f7" providerId="AD"/>
  <p188:author id="{847A183D-9B90-EBB9-D960-113D3B546214}" name="Hannah Boltze" initials="HB" userId="S::hannah.boltze@gruendermotor.io::63e112bd-856f-4ed3-85af-2e160b0fb645" providerId="AD"/>
  <p188:author id="{D730E782-82D3-6C76-723D-F8CBA6F4BED6}" name="Patrick Nennewitz" initials="PN" userId="S::patrick.nennewitz@gruendermotor.io::cd162ee7-6f6a-49b7-afd5-4a0dc1ad4878" providerId="AD"/>
  <p188:author id="{A3C8AC93-A927-4F99-FA60-0CF569B6E98D}" name="sabine watke" initials="" userId="S::sabine.watke@bwstaff.de::4ae811b9-5d27-4b32-8f3f-3f984c5a1aa6" providerId="AD"/>
  <p188:author id="{93FFE59C-67B2-B2AC-29A9-225E7935852B}" name="Aziza Lichtner" initials="AL" userId="S::aziza.lichtner@student.hu.nl::d2ecc5c0-c86d-41e9-908a-75efec41c5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oltze" initials="HB" lastIdx="11" clrIdx="0">
    <p:extLst>
      <p:ext uri="{19B8F6BF-5375-455C-9EA6-DF929625EA0E}">
        <p15:presenceInfo xmlns:p15="http://schemas.microsoft.com/office/powerpoint/2012/main" userId="S-1-5-21-3974561217-3146559739-252915747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3C8C"/>
    <a:srgbClr val="EE712F"/>
    <a:srgbClr val="7C540E"/>
    <a:srgbClr val="DBA700"/>
    <a:srgbClr val="BFA000"/>
    <a:srgbClr val="694998"/>
    <a:srgbClr val="D87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5A81D-0784-7661-3A84-01F2B283CB20}" v="149" dt="2025-05-28T12:29:46.4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06"/>
    <p:restoredTop sz="95374"/>
  </p:normalViewPr>
  <p:slideViewPr>
    <p:cSldViewPr snapToGrid="0">
      <p:cViewPr varScale="1">
        <p:scale>
          <a:sx n="122" d="100"/>
          <a:sy n="122" d="100"/>
        </p:scale>
        <p:origin x="116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38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a Schimpgen" userId="S::sophia.schimpgen@join-nxtgn.com::66565eda-d7d7-41c9-ac59-6f25810cb95d" providerId="AD" clId="Web-{53D5A81D-0784-7661-3A84-01F2B283CB20}"/>
    <pc:docChg chg="modSld">
      <pc:chgData name="Sophia Schimpgen" userId="S::sophia.schimpgen@join-nxtgn.com::66565eda-d7d7-41c9-ac59-6f25810cb95d" providerId="AD" clId="Web-{53D5A81D-0784-7661-3A84-01F2B283CB20}" dt="2025-05-28T12:29:45.225" v="81" actId="20577"/>
      <pc:docMkLst>
        <pc:docMk/>
      </pc:docMkLst>
      <pc:sldChg chg="modSp">
        <pc:chgData name="Sophia Schimpgen" userId="S::sophia.schimpgen@join-nxtgn.com::66565eda-d7d7-41c9-ac59-6f25810cb95d" providerId="AD" clId="Web-{53D5A81D-0784-7661-3A84-01F2B283CB20}" dt="2025-05-28T12:27:38.445" v="29" actId="20577"/>
        <pc:sldMkLst>
          <pc:docMk/>
          <pc:sldMk cId="819901894" sldId="259"/>
        </pc:sldMkLst>
        <pc:spChg chg="mod">
          <ac:chgData name="Sophia Schimpgen" userId="S::sophia.schimpgen@join-nxtgn.com::66565eda-d7d7-41c9-ac59-6f25810cb95d" providerId="AD" clId="Web-{53D5A81D-0784-7661-3A84-01F2B283CB20}" dt="2025-05-28T12:27:38.445" v="29" actId="20577"/>
          <ac:spMkLst>
            <pc:docMk/>
            <pc:sldMk cId="819901894" sldId="259"/>
            <ac:spMk id="3" creationId="{A8B6D303-1CFB-4652-1E31-8DB15AB61D4D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6:28.320" v="14" actId="20577"/>
          <ac:spMkLst>
            <pc:docMk/>
            <pc:sldMk cId="819901894" sldId="259"/>
            <ac:spMk id="4" creationId="{D77CA552-2CF8-83A4-581C-E5B23994BA15}"/>
          </ac:spMkLst>
        </pc:spChg>
      </pc:sldChg>
      <pc:sldChg chg="modSp">
        <pc:chgData name="Sophia Schimpgen" userId="S::sophia.schimpgen@join-nxtgn.com::66565eda-d7d7-41c9-ac59-6f25810cb95d" providerId="AD" clId="Web-{53D5A81D-0784-7661-3A84-01F2B283CB20}" dt="2025-05-28T12:29:45.225" v="81" actId="20577"/>
        <pc:sldMkLst>
          <pc:docMk/>
          <pc:sldMk cId="3510826785" sldId="260"/>
        </pc:sldMkLst>
        <pc:spChg chg="mod">
          <ac:chgData name="Sophia Schimpgen" userId="S::sophia.schimpgen@join-nxtgn.com::66565eda-d7d7-41c9-ac59-6f25810cb95d" providerId="AD" clId="Web-{53D5A81D-0784-7661-3A84-01F2B283CB20}" dt="2025-05-28T12:27:46.679" v="31" actId="20577"/>
          <ac:spMkLst>
            <pc:docMk/>
            <pc:sldMk cId="3510826785" sldId="260"/>
            <ac:spMk id="4" creationId="{9B6E802D-79AD-39BD-2E3C-2CB0C307DB4F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9:45.225" v="81" actId="20577"/>
          <ac:spMkLst>
            <pc:docMk/>
            <pc:sldMk cId="3510826785" sldId="260"/>
            <ac:spMk id="5" creationId="{C4C2AA0B-4480-035F-789D-972F637F81BE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8:05.616" v="49" actId="20577"/>
          <ac:spMkLst>
            <pc:docMk/>
            <pc:sldMk cId="3510826785" sldId="260"/>
            <ac:spMk id="44" creationId="{6C294ECE-AE34-F97D-CA7B-038DD2D572CE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9:02.257" v="74" actId="20577"/>
          <ac:spMkLst>
            <pc:docMk/>
            <pc:sldMk cId="3510826785" sldId="260"/>
            <ac:spMk id="45" creationId="{6C2A775B-0CA8-D5A3-F373-0B547AA256C1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7:57.538" v="40" actId="20577"/>
          <ac:spMkLst>
            <pc:docMk/>
            <pc:sldMk cId="3510826785" sldId="260"/>
            <ac:spMk id="46" creationId="{83309600-8720-DDAC-A42C-9C5363555F84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9:30.850" v="79" actId="1076"/>
          <ac:spMkLst>
            <pc:docMk/>
            <pc:sldMk cId="3510826785" sldId="260"/>
            <ac:spMk id="47" creationId="{ABEC8814-425D-66BB-EFA9-726747E4CBFD}"/>
          </ac:spMkLst>
        </pc:spChg>
        <pc:spChg chg="mod">
          <ac:chgData name="Sophia Schimpgen" userId="S::sophia.schimpgen@join-nxtgn.com::66565eda-d7d7-41c9-ac59-6f25810cb95d" providerId="AD" clId="Web-{53D5A81D-0784-7661-3A84-01F2B283CB20}" dt="2025-05-28T12:27:50.648" v="39" actId="20577"/>
          <ac:spMkLst>
            <pc:docMk/>
            <pc:sldMk cId="3510826785" sldId="260"/>
            <ac:spMk id="50" creationId="{1E6CB272-2E36-0664-A51F-F175A79ACE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0CC9276-7E10-5542-5D5B-EA26CFDE1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22E4BA3-85DC-3EED-564D-1461B4498B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51D22-43C4-C24C-81FD-052575381FE7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0C7CA8-A2CC-7F56-7958-9FE0C9EE0F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4B4FD13-A80C-F53C-FE69-B1D805A7B0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6FC23-1015-F447-9DAE-70A93A24995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9139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5F662-5A36-A249-A613-DF17C88D360A}" type="datetimeFigureOut">
              <a:rPr lang="de-DE" smtClean="0"/>
              <a:t>28.05.2025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3996A-654C-9B49-937D-F26E4388392C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5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F12DE53-F4A8-7465-3E03-F24BDFE7C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D18C876-6D81-D65F-946B-73D82173313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F3E9A43-9E03-D1FB-17D2-11E2DCDBF1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86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7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48089E0F-2B30-A8B7-912F-B248DA0BE1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2699" y="4292539"/>
            <a:ext cx="543265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690AB358-02CE-61A3-F335-F2B78EE8BBC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3663" y="4292539"/>
            <a:ext cx="54324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68E4130E-FEC4-9A35-E4A1-DD2F7A90C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7D5D69C-0C29-5A45-E14D-F5B05CF202B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C01550F-0552-E8FE-F8A9-DEB27725DC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41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extplatzhalter 2">
            <a:extLst>
              <a:ext uri="{FF2B5EF4-FFF2-40B4-BE49-F238E27FC236}">
                <a16:creationId xmlns:a16="http://schemas.microsoft.com/office/drawing/2014/main" id="{A02C6734-DCB0-C283-D6E4-B03C28B0F4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2699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5A19C-B0A4-C813-38D3-14721E00E0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41301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C9109CB5-D122-0F52-7428-BA0ECEB7A8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000" y="4292539"/>
            <a:ext cx="35280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FB1DC6DC-7EC0-6F36-0107-B42ABCA13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660AC4D-772F-F2A2-0969-A4F64F6AF303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6D81413-007F-BBD2-FF2D-5AF24328D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46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2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7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1EE7452-292B-09DB-30AE-8A63776B1A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2699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304103EA-3D37-67DA-80F0-B9207552A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753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B299A285-601A-46B1-D05F-49151532A60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87247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7EC64095-584E-08C4-7368-B2AA0004C8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3301" y="4292539"/>
            <a:ext cx="2563200" cy="2221200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4E65E84E-FAA7-AC19-DF44-9A82BBAF1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0CB5C5D-23E2-AEDA-4F94-FDA73100540A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C4C1BF-67F8-1D82-4701-7D3C92ACF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084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3429000"/>
            <a:ext cx="35280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55B3431-6111-1E14-769B-F1EF9CEB6EC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22288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E0957FB2-15D8-A1EB-1CC0-934934CD09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32000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8E76E153-A24E-EDC0-5A93-E404D71B4D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41301" y="1773238"/>
            <a:ext cx="35280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50A06E5E-5923-642D-5EF1-78F65CCB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EA3FF57-853F-C85B-9BE0-17B1A41533D5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0FAEAC8-B2E8-F0F7-BA1F-D25F998AD2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9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3429000"/>
            <a:ext cx="2563200" cy="3095625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" name="Bildplatzhalter 2">
            <a:extLst>
              <a:ext uri="{FF2B5EF4-FFF2-40B4-BE49-F238E27FC236}">
                <a16:creationId xmlns:a16="http://schemas.microsoft.com/office/drawing/2014/main" id="{E3BCC30A-F537-749A-05FE-35943B10F6C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22288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552EABF0-95F0-F9B2-8AA5-A9373EC88D2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387247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147D376D-0134-F0C8-C925-44B8BB02C9F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8753" y="1773238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8" name="Bildplatzhalter 2">
            <a:extLst>
              <a:ext uri="{FF2B5EF4-FFF2-40B4-BE49-F238E27FC236}">
                <a16:creationId xmlns:a16="http://schemas.microsoft.com/office/drawing/2014/main" id="{F547AAE8-669A-AE50-1FD2-3EFCFCE5C09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106101" y="1776119"/>
            <a:ext cx="2563200" cy="1655762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Fußzeilenplatzhalter 1">
            <a:extLst>
              <a:ext uri="{FF2B5EF4-FFF2-40B4-BE49-F238E27FC236}">
                <a16:creationId xmlns:a16="http://schemas.microsoft.com/office/drawing/2014/main" id="{AEB57FF0-76D0-FAA5-824C-DE9125C9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969FCF1-1B4A-B192-878E-02DF5B17899F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9EDC831-FC5D-AB59-0904-598C6A288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47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>
            <a:extLst>
              <a:ext uri="{FF2B5EF4-FFF2-40B4-BE49-F238E27FC236}">
                <a16:creationId xmlns:a16="http://schemas.microsoft.com/office/drawing/2014/main" id="{FE0237D7-2DC5-8ACE-0448-4828BA56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12023BF-044E-287A-6290-7AEDBFB687C0}"/>
              </a:ext>
            </a:extLst>
          </p:cNvPr>
          <p:cNvSpPr/>
          <p:nvPr userDrawn="1"/>
        </p:nvSpPr>
        <p:spPr>
          <a:xfrm>
            <a:off x="522288" y="1773238"/>
            <a:ext cx="11153775" cy="4751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36000" bIns="0" rtlCol="0" anchor="ctr"/>
          <a:lstStyle/>
          <a:p>
            <a:pPr algn="l"/>
            <a:endParaRPr lang="de-DE" sz="1400" b="1">
              <a:latin typeface="Montserrat" pitchFamily="2" charset="77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373D0C-7D04-209E-3C39-89B55AAAF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8638" y="303936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5EE985-E4AA-ADFA-0404-F1482C365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8587" y="3378716"/>
            <a:ext cx="5188888" cy="800219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3B6A48AB-F4D8-E4A0-5506-FF145D2F71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7270" y="2088442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21EA3FC9-84D9-86FD-9F50-AD3AA85752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7219" y="2427796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E9A0958A-FD56-D43D-BECF-79211F0143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7270" y="4301221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EB689720-F64A-2B8C-5C29-EE3B84B90C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7219" y="4640575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1400"/>
            </a:lvl1pPr>
            <a:lvl2pPr algn="r">
              <a:defRPr sz="1400"/>
            </a:lvl2pPr>
            <a:lvl3pPr algn="r">
              <a:defRPr sz="1400"/>
            </a:lvl3pPr>
            <a:lvl4pPr algn="r">
              <a:defRPr sz="1400"/>
            </a:lvl4pPr>
            <a:lvl5pPr algn="r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B95C630-3E2C-350E-327F-FCC666EC626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78638" y="5257906"/>
            <a:ext cx="5188888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1306D122-0232-B8F2-B38A-B4B30134C8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78587" y="5597260"/>
            <a:ext cx="5188888" cy="507831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" name="Fußzeilenplatzhalter 1">
            <a:extLst>
              <a:ext uri="{FF2B5EF4-FFF2-40B4-BE49-F238E27FC236}">
                <a16:creationId xmlns:a16="http://schemas.microsoft.com/office/drawing/2014/main" id="{91FD8919-2F4C-76BD-EC2A-483E5F745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CEF2464-9736-E36D-8615-5FE48C5DE6F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E1F341E-05CB-3735-1D40-5FA4671A9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prech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3">
            <a:extLst>
              <a:ext uri="{FF2B5EF4-FFF2-40B4-BE49-F238E27FC236}">
                <a16:creationId xmlns:a16="http://schemas.microsoft.com/office/drawing/2014/main" id="{1E90BAE9-6EDF-B9D2-019D-658D518B1E2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593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6" name="Bildplatzhalter 3">
            <a:extLst>
              <a:ext uri="{FF2B5EF4-FFF2-40B4-BE49-F238E27FC236}">
                <a16:creationId xmlns:a16="http://schemas.microsoft.com/office/drawing/2014/main" id="{2E3F5AC3-64F7-CCD3-D931-BA90A67B76B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06101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7" name="Bildplatzhalter 3">
            <a:extLst>
              <a:ext uri="{FF2B5EF4-FFF2-40B4-BE49-F238E27FC236}">
                <a16:creationId xmlns:a16="http://schemas.microsoft.com/office/drawing/2014/main" id="{C042CEFE-5466-9486-4FA1-1CF1DB98280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8753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3">
            <a:extLst>
              <a:ext uri="{FF2B5EF4-FFF2-40B4-BE49-F238E27FC236}">
                <a16:creationId xmlns:a16="http://schemas.microsoft.com/office/drawing/2014/main" id="{4AA3AD5C-9A33-833A-2307-4F4A005C749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87247" y="1773238"/>
            <a:ext cx="2563200" cy="2563200"/>
          </a:xfrm>
          <a:prstGeom prst="roundRect">
            <a:avLst>
              <a:gd name="adj" fmla="val 4277"/>
            </a:avLst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8CF5C591-C6F5-D855-68A3-326E975B3A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339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0D12C0D0-BF51-CA60-359B-680F0A3F8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30C5ADD2-4A16-6718-65A3-EF656159198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87247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3627C5B1-57B0-26B6-334A-04D64DB49D9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387196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AD40BD30-24CB-B75F-A3C5-7C100501DAE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48804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5A6CEFEA-FB4E-7C27-5BBF-41447618E36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48753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064D3B05-CCEC-7DAF-C1AE-2DDAB127DE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106101" y="4574527"/>
            <a:ext cx="2563200" cy="276999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04E85DBD-E4CF-2D2D-32C9-EEC40BCD8C6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106050" y="4913880"/>
            <a:ext cx="2563200" cy="43088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1400"/>
            </a:lvl1pPr>
            <a:lvl2pPr algn="l">
              <a:defRPr sz="1400"/>
            </a:lvl2pPr>
            <a:lvl3pPr algn="l">
              <a:defRPr sz="14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DA37AFB6-5874-9072-372F-B52D6DDF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31F11C9-DF69-4DE5-4929-50CFBD37529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98D8C05-AFD6-DD51-A962-E25491BB7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5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1107996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1107996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bg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9EE164C-21DE-1D70-FA03-69BDE9ADAA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2788" y="338400"/>
            <a:ext cx="785814" cy="2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506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7C7B357C-6E26-D2D1-2883-506884E7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2579350"/>
            <a:ext cx="11147425" cy="212365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2EF0D6-B011-D909-A9B4-C67F5EDEE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3529733"/>
            <a:ext cx="11147425" cy="2123658"/>
          </a:xfrm>
          <a:prstGeom prst="rect">
            <a:avLst/>
          </a:prstGeom>
        </p:spPr>
        <p:txBody>
          <a:bodyPr lIns="0" rIns="0">
            <a:spAutoFit/>
          </a:bodyPr>
          <a:lstStyle>
            <a:lvl1pPr marL="0" indent="0">
              <a:buFontTx/>
              <a:buNone/>
              <a:defRPr sz="6600" b="1" i="0">
                <a:ln w="9525">
                  <a:solidFill>
                    <a:schemeClr val="tx1"/>
                  </a:solidFill>
                </a:ln>
                <a:noFill/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8624235-11DB-327C-2584-0367E98B0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513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utral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EAB450E8-B07C-5B05-7E62-F28B2B0AE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3891000"/>
            <a:ext cx="5567362" cy="1077218"/>
          </a:xfrm>
          <a:prstGeom prst="rect">
            <a:avLst/>
          </a:prstGeom>
        </p:spPr>
        <p:txBody>
          <a:bodyPr vert="horz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53CF48-0A13-B606-FBE5-34F9D24E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38" y="4544888"/>
            <a:ext cx="5567362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 descr="Ein Bild, das Karte, Blume enthält.&#10;&#10;Automatisch generierte Beschreibung">
            <a:extLst>
              <a:ext uri="{FF2B5EF4-FFF2-40B4-BE49-F238E27FC236}">
                <a16:creationId xmlns:a16="http://schemas.microsoft.com/office/drawing/2014/main" id="{DE50F8E7-8233-B2BE-DC6E-8716FD7A1F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186" r="19547"/>
          <a:stretch/>
        </p:blipFill>
        <p:spPr>
          <a:xfrm>
            <a:off x="5468472" y="0"/>
            <a:ext cx="6723528" cy="639849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A42087-7B4D-7B2D-27DE-06D51A2E88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6" y="582476"/>
            <a:ext cx="1557034" cy="5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2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38B51FBB-DF76-C2CA-83BD-172103DEB9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1D1F3C13-58B4-E218-B8D1-F7023C3AA3A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22288" y="1773238"/>
            <a:ext cx="11153775" cy="47513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/>
            </a:lvl2pPr>
            <a:lvl3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/>
            </a:lvl3pPr>
            <a:lvl4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4" name="Titelplatzhalter 1">
            <a:extLst>
              <a:ext uri="{FF2B5EF4-FFF2-40B4-BE49-F238E27FC236}">
                <a16:creationId xmlns:a16="http://schemas.microsoft.com/office/drawing/2014/main" id="{6FCF37A0-6190-00F6-E201-E481F7CA0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48C4BF8-9996-1260-510B-838C4B06B1D2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C8D42D5-1A11-1BB8-6365-68A304A0CBB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68FE6ED-5AB2-15EE-BC59-C6ABEEDAB3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8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547EB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chmarke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Farbigkeit, Screenshot, lila, Flieder enthält.&#10;&#10;Automatisch generierte Beschreibung">
            <a:extLst>
              <a:ext uri="{FF2B5EF4-FFF2-40B4-BE49-F238E27FC236}">
                <a16:creationId xmlns:a16="http://schemas.microsoft.com/office/drawing/2014/main" id="{A98FC2FF-3F30-F017-26D5-29A70C6D21C2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 rot="21360000">
            <a:off x="-266400" y="-460800"/>
            <a:ext cx="12942000" cy="4399200"/>
          </a:xfrm>
          <a:prstGeom prst="rect">
            <a:avLst/>
          </a:prstGeom>
        </p:spPr>
      </p:pic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1A27C2F-98D1-A1FE-D0B6-538E9C2A0E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08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ups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EC97DCF-3817-77CC-32F0-BA916B9704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1B06AF2A-26DC-B93E-6050-081666E18E58}"/>
              </a:ext>
            </a:extLst>
          </p:cNvPr>
          <p:cNvSpPr/>
          <p:nvPr userDrawn="1"/>
        </p:nvSpPr>
        <p:spPr>
          <a:xfrm rot="-240000">
            <a:off x="-230693" y="3834098"/>
            <a:ext cx="12621017" cy="1145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Startup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813E454-A0BB-ACB9-8B16-2EFB79D89F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79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ssen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CA77D92C-A0A7-6919-0662-3F4F4C8A71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23" y="0"/>
            <a:ext cx="12199223" cy="439976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89EA63D-C837-DD76-A16C-A95C0C947757}"/>
              </a:ext>
            </a:extLst>
          </p:cNvPr>
          <p:cNvSpPr/>
          <p:nvPr userDrawn="1"/>
        </p:nvSpPr>
        <p:spPr>
          <a:xfrm rot="-240000">
            <a:off x="-233433" y="3834194"/>
            <a:ext cx="12621017" cy="1067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Wissenschaft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AA1148D-4278-97EB-AFE0-80A761FC20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41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rtschaft: Start-, 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794C134-F869-655E-B491-409C23704B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39" y="-5210"/>
            <a:ext cx="12199223" cy="439976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75439D4-9406-C504-0FDD-EBAE80C6491D}"/>
              </a:ext>
            </a:extLst>
          </p:cNvPr>
          <p:cNvSpPr/>
          <p:nvPr userDrawn="1"/>
        </p:nvSpPr>
        <p:spPr>
          <a:xfrm rot="-240000">
            <a:off x="-350639" y="3838288"/>
            <a:ext cx="12735596" cy="988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rtlCol="0" anchor="ctr"/>
          <a:lstStyle/>
          <a:p>
            <a:pPr algn="l"/>
            <a:endParaRPr lang="de-DE" sz="1400" b="1" dirty="0" err="1">
              <a:latin typeface="Montserrat" pitchFamily="2" charset="77"/>
            </a:endParaRPr>
          </a:p>
        </p:txBody>
      </p:sp>
      <p:sp>
        <p:nvSpPr>
          <p:cNvPr id="15" name="Titelplatzhalter 1">
            <a:extLst>
              <a:ext uri="{FF2B5EF4-FFF2-40B4-BE49-F238E27FC236}">
                <a16:creationId xmlns:a16="http://schemas.microsoft.com/office/drawing/2014/main" id="{F9C2D0BE-AFF2-1D48-DA16-30994DED0A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639" y="4901607"/>
            <a:ext cx="11147424" cy="584775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Wirtschaft Titel bearbeiten</a:t>
            </a: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63C968F2-6BDF-F29F-9928-E3BB0B0C23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562" y="5555495"/>
            <a:ext cx="11147424" cy="369332"/>
          </a:xfrm>
          <a:prstGeom prst="rect">
            <a:avLst/>
          </a:prstGeom>
        </p:spPr>
        <p:txBody>
          <a:bodyPr wrap="square" lIns="0">
            <a:spAutoFit/>
          </a:bodyPr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B80E613-CF42-B796-6FA1-77FA9F7C27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937" y="580601"/>
            <a:ext cx="1562366" cy="54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3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HG-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68;p13">
            <a:extLst>
              <a:ext uri="{FF2B5EF4-FFF2-40B4-BE49-F238E27FC236}">
                <a16:creationId xmlns:a16="http://schemas.microsoft.com/office/drawing/2014/main" id="{A53B20CA-B2BE-3740-E800-3FE2DCE13536}"/>
              </a:ext>
            </a:extLst>
          </p:cNvPr>
          <p:cNvSpPr/>
          <p:nvPr userDrawn="1"/>
        </p:nvSpPr>
        <p:spPr>
          <a:xfrm>
            <a:off x="6598941" y="0"/>
            <a:ext cx="5593060" cy="6858000"/>
          </a:xfrm>
          <a:prstGeom prst="roundRect">
            <a:avLst>
              <a:gd name="adj" fmla="val 0"/>
            </a:avLst>
          </a:prstGeom>
          <a:solidFill>
            <a:srgbClr val="F6F4F0"/>
          </a:solidFill>
          <a:ln w="508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de-DE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itchFamily="2" charset="0"/>
              <a:cs typeface="Arial"/>
              <a:sym typeface="Arial"/>
            </a:endParaRP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E69640A-8CA6-E9AF-53D4-113812EE8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38" y="1773237"/>
            <a:ext cx="5587122" cy="474650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6F904DDD-DD1E-EB9E-853F-E3DE19C2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FCE84B5-E270-1A3E-C4DC-822902547EA8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23041C2C-2A1B-0010-A24A-8AA791F472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ED71FAA1-1216-E8AD-B6C6-C23E5BC94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B0341EC-578C-E8D9-250C-B9B878C95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ilung: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B5E260-6FED-6944-9222-31406D0211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98941" y="0"/>
            <a:ext cx="559305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E65134E2-4F3B-44BB-6A0B-05C13F6626B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1773237"/>
            <a:ext cx="5587122" cy="4751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FA41D94A-B26B-AC57-4235-71AC3D77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2" y="338259"/>
            <a:ext cx="5587122" cy="50857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F90EE8EE-D493-00D7-AE65-4F622094C4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2699" y="962437"/>
            <a:ext cx="558712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FontTx/>
              <a:buNone/>
              <a:defRPr sz="1800"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ußzeilenplatzhalter 1">
            <a:extLst>
              <a:ext uri="{FF2B5EF4-FFF2-40B4-BE49-F238E27FC236}">
                <a16:creationId xmlns:a16="http://schemas.microsoft.com/office/drawing/2014/main" id="{3C796494-4BD9-CEF0-FB25-A8EE500ED5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65057A2-97FF-782C-0A2B-35A4CFADC70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3FEBEB-A45B-DBCB-D219-400FD8A6F1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7;p43">
            <a:extLst>
              <a:ext uri="{FF2B5EF4-FFF2-40B4-BE49-F238E27FC236}">
                <a16:creationId xmlns:a16="http://schemas.microsoft.com/office/drawing/2014/main" id="{946BDA97-C4AB-18CA-9C51-DC800A022657}"/>
              </a:ext>
            </a:extLst>
          </p:cNvPr>
          <p:cNvSpPr txBox="1"/>
          <p:nvPr userDrawn="1"/>
        </p:nvSpPr>
        <p:spPr>
          <a:xfrm>
            <a:off x="6808131" y="-2649778"/>
            <a:ext cx="6789760" cy="1240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80000">
                <a:solidFill>
                  <a:srgbClr val="E4368C"/>
                </a:solidFill>
                <a:latin typeface="Montserrat ExtraBold"/>
              </a:rPr>
              <a:t>!</a:t>
            </a:r>
            <a:endParaRPr lang="de-DE" sz="80000" b="0" i="0" u="none" strike="noStrike" cap="none">
              <a:solidFill>
                <a:srgbClr val="E4368C"/>
              </a:solidFill>
              <a:latin typeface="Montserrat ExtraBold"/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A959C96A-BD0F-EA07-6822-38E523085C6A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5B073FC5-A7F0-43B2-32FE-12B3B836E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59A9D14-CDD4-99C1-8601-86B7552458A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D300D72-B0C5-BE2B-4208-A27C314A3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639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498A81E1-9952-FB66-39C7-2FF20DA38A9D}"/>
              </a:ext>
            </a:extLst>
          </p:cNvPr>
          <p:cNvSpPr txBox="1"/>
          <p:nvPr userDrawn="1"/>
        </p:nvSpPr>
        <p:spPr>
          <a:xfrm>
            <a:off x="4783751" y="-2541866"/>
            <a:ext cx="6789760" cy="12403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00">
                <a:solidFill>
                  <a:srgbClr val="E4368C"/>
                </a:solidFill>
                <a:latin typeface="Montserrat ExtraBold" pitchFamily="2" charset="0"/>
              </a:rPr>
              <a:t>?</a:t>
            </a:r>
            <a:endParaRPr lang="de-DE" sz="80000">
              <a:solidFill>
                <a:srgbClr val="E4368C"/>
              </a:solidFill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C0021E96-0143-2077-F52A-0C9D6AC428D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28638" y="344261"/>
            <a:ext cx="5587122" cy="618036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Fußzeilenplatzhalter 1">
            <a:extLst>
              <a:ext uri="{FF2B5EF4-FFF2-40B4-BE49-F238E27FC236}">
                <a16:creationId xmlns:a16="http://schemas.microsoft.com/office/drawing/2014/main" id="{E816DEAA-22AA-9B8E-AAC5-67AF2D5F6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5F50DAB-B388-D66D-B9EC-38F711E79ABE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8832941-7E10-85EF-A662-71AD931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37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543265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3663" y="1773238"/>
            <a:ext cx="54324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F5C2D33D-3BB8-EAB0-CFA4-D7C0F0D7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E39BB8F-8AE9-B384-7ACA-4467D94FD911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9533FBF-0FD1-241A-CDDB-ECF8F894C8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41301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32000" y="1773238"/>
            <a:ext cx="35280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Fußzeilenplatzhalter 1">
            <a:extLst>
              <a:ext uri="{FF2B5EF4-FFF2-40B4-BE49-F238E27FC236}">
                <a16:creationId xmlns:a16="http://schemas.microsoft.com/office/drawing/2014/main" id="{B7767EF3-AE69-CA14-3577-CDA7E5961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05E466-0D0D-B864-78AB-189637874916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B470D79-DDB2-76D4-71B6-FCE14033C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71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1 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2">
            <a:extLst>
              <a:ext uri="{FF2B5EF4-FFF2-40B4-BE49-F238E27FC236}">
                <a16:creationId xmlns:a16="http://schemas.microsoft.com/office/drawing/2014/main" id="{D6B454D2-6227-A327-B696-798B29590B9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2699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C883E17F-2E15-07A0-9B5A-001F366A77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8753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4C74C52-3A62-3EA6-E19A-DBE095E498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87247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4870B9E6-264E-C9D9-97C2-B9F2F595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50FAAF2B-D188-C0DF-039F-E34DA2EE7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2699" y="962437"/>
            <a:ext cx="9535699" cy="27699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buFontTx/>
              <a:buNone/>
              <a:defRPr b="1" i="0">
                <a:latin typeface="Montserrat" pitchFamily="2" charset="77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F01547-60EC-1033-51D4-1A7188AC59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113301" y="1773238"/>
            <a:ext cx="2563200" cy="4751387"/>
          </a:xfrm>
          <a:prstGeom prst="rect">
            <a:avLst/>
          </a:prstGeom>
          <a:solidFill>
            <a:schemeClr val="accent6"/>
          </a:solidFill>
        </p:spPr>
        <p:txBody>
          <a:bodyPr lIns="180000" tIns="144000" rIns="180000" bIns="144000">
            <a:noAutofit/>
          </a:bodyPr>
          <a:lstStyle>
            <a:lvl1pPr marL="0" indent="0">
              <a:buFontTx/>
              <a:buNone/>
              <a:defRPr b="0" i="0">
                <a:solidFill>
                  <a:schemeClr val="tx1"/>
                </a:solidFill>
                <a:latin typeface="Montserrat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A74FB7C9-6A96-209B-E2EB-F4FC4633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937" y="6598012"/>
            <a:ext cx="11160123" cy="15913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Montserrat Light" pitchFamily="2" charset="77"/>
              </a:defRPr>
            </a:lvl1pPr>
          </a:lstStyle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C589CAD-BD13-A9AF-954A-BD514ADDF3D9}"/>
              </a:ext>
            </a:extLst>
          </p:cNvPr>
          <p:cNvSpPr txBox="1"/>
          <p:nvPr userDrawn="1"/>
        </p:nvSpPr>
        <p:spPr>
          <a:xfrm>
            <a:off x="11676061" y="6598013"/>
            <a:ext cx="403775" cy="1591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415BFBD-50A5-F946-87C9-BA638EAE2B7B}" type="slidenum">
              <a:rPr lang="de-DE" sz="1000" b="0" i="0" smtClean="0">
                <a:latin typeface="Montserrat Light" pitchFamily="2" charset="77"/>
              </a:rPr>
              <a:pPr algn="r"/>
              <a:t>‹#›</a:t>
            </a:fld>
            <a:endParaRPr lang="de-DE" sz="1000" b="0" i="0">
              <a:latin typeface="Montserrat Light" pitchFamily="2" charset="77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F88E3E-6E65-020B-A849-78375E8D43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93424" y="336873"/>
            <a:ext cx="785813" cy="2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9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547EB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99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82" r:id="rId7"/>
    <p:sldLayoutId id="2147483681" r:id="rId8"/>
    <p:sldLayoutId id="2147483683" r:id="rId9"/>
    <p:sldLayoutId id="2147483689" r:id="rId10"/>
    <p:sldLayoutId id="2147483688" r:id="rId11"/>
    <p:sldLayoutId id="2147483687" r:id="rId12"/>
    <p:sldLayoutId id="2147483685" r:id="rId13"/>
    <p:sldLayoutId id="2147483686" r:id="rId14"/>
    <p:sldLayoutId id="2147483690" r:id="rId15"/>
    <p:sldLayoutId id="2147483691" r:id="rId16"/>
    <p:sldLayoutId id="2147483664" r:id="rId17"/>
    <p:sldLayoutId id="2147483698" r:id="rId18"/>
    <p:sldLayoutId id="2147483701" r:id="rId19"/>
    <p:sldLayoutId id="2147483700" r:id="rId20"/>
    <p:sldLayoutId id="2147483702" r:id="rId21"/>
    <p:sldLayoutId id="2147483703" r:id="rId22"/>
    <p:sldLayoutId id="2147483704" r:id="rId23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6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10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547EBF"/>
          </p15:clr>
        </p15:guide>
        <p15:guide id="2" pos="3840" userDrawn="1">
          <p15:clr>
            <a:srgbClr val="547EBF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210">
          <p15:clr>
            <a:srgbClr val="F26B43"/>
          </p15:clr>
        </p15:guide>
        <p15:guide id="6" orient="horz" pos="4110" userDrawn="1">
          <p15:clr>
            <a:srgbClr val="F26B43"/>
          </p15:clr>
        </p15:guide>
        <p15:guide id="7" orient="horz" pos="890" userDrawn="1">
          <p15:clr>
            <a:srgbClr val="9FCC3B"/>
          </p15:clr>
        </p15:guide>
        <p15:guide id="8" orient="horz" pos="1117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18" Type="http://schemas.openxmlformats.org/officeDocument/2006/relationships/image" Target="../media/image2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19" Type="http://schemas.openxmlformats.org/officeDocument/2006/relationships/image" Target="../media/image29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52BFB72-6C7C-82A1-7612-89B3949308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8B6D303-1CFB-4652-1E31-8DB15AB61D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>
            <a:noAutofit/>
          </a:bodyPr>
          <a:lstStyle/>
          <a:p>
            <a:r>
              <a:rPr lang="de-DE" dirty="0">
                <a:latin typeface="Montserrat Light"/>
              </a:rPr>
              <a:t>On </a:t>
            </a:r>
            <a:r>
              <a:rPr lang="de-DE" dirty="0" err="1">
                <a:latin typeface="Montserrat Light"/>
              </a:rPr>
              <a:t>the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next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slide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will find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nine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topics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dirty="0" err="1">
                <a:latin typeface="Montserrat Light"/>
              </a:rPr>
              <a:t>that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can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use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as</a:t>
            </a:r>
            <a:r>
              <a:rPr lang="de-DE" dirty="0">
                <a:latin typeface="Montserrat Light"/>
              </a:rPr>
              <a:t> a </a:t>
            </a:r>
            <a:r>
              <a:rPr lang="de-DE" dirty="0" err="1">
                <a:latin typeface="Montserrat Light"/>
              </a:rPr>
              <a:t>guide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when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building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pitch deck.</a:t>
            </a:r>
            <a:endParaRPr lang="de-DE" dirty="0"/>
          </a:p>
          <a:p>
            <a:endParaRPr lang="de-DE"/>
          </a:p>
          <a:p>
            <a:r>
              <a:rPr lang="de-DE" dirty="0" err="1">
                <a:latin typeface="Montserrat Light"/>
              </a:rPr>
              <a:t>Ideally</a:t>
            </a:r>
            <a:r>
              <a:rPr lang="de-DE" dirty="0">
                <a:latin typeface="Montserrat Light"/>
              </a:rPr>
              <a:t>,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pitch deck </a:t>
            </a:r>
            <a:r>
              <a:rPr lang="de-DE" dirty="0" err="1">
                <a:latin typeface="Montserrat Light"/>
              </a:rPr>
              <a:t>should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cover</a:t>
            </a:r>
            <a:r>
              <a:rPr lang="de-DE" dirty="0">
                <a:latin typeface="Montserrat Light"/>
              </a:rPr>
              <a:t> at least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eight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out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of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b="1" dirty="0" err="1">
                <a:solidFill>
                  <a:schemeClr val="accent3"/>
                </a:solidFill>
                <a:latin typeface="Montserrat"/>
              </a:rPr>
              <a:t>nine</a:t>
            </a:r>
            <a:r>
              <a:rPr lang="de-DE" b="1" dirty="0">
                <a:solidFill>
                  <a:schemeClr val="accent3"/>
                </a:solidFill>
                <a:latin typeface="Montserrat"/>
              </a:rPr>
              <a:t> </a:t>
            </a:r>
            <a:r>
              <a:rPr lang="de-DE" dirty="0" err="1">
                <a:latin typeface="Montserrat Light"/>
              </a:rPr>
              <a:t>of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these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points</a:t>
            </a:r>
            <a:r>
              <a:rPr lang="de-DE" dirty="0">
                <a:latin typeface="Montserrat Light"/>
              </a:rPr>
              <a:t> - </a:t>
            </a:r>
            <a:r>
              <a:rPr lang="de-DE" dirty="0" err="1">
                <a:latin typeface="Montserrat Light"/>
              </a:rPr>
              <a:t>that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way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you'll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be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well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prepared</a:t>
            </a:r>
            <a:r>
              <a:rPr lang="de-DE" dirty="0">
                <a:latin typeface="Montserrat Light"/>
              </a:rPr>
              <a:t>!</a:t>
            </a:r>
          </a:p>
          <a:p>
            <a:endParaRPr lang="de-DE"/>
          </a:p>
          <a:p>
            <a:r>
              <a:rPr lang="de-DE" dirty="0" err="1">
                <a:latin typeface="Montserrat Light"/>
              </a:rPr>
              <a:t>We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look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forward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ideas</a:t>
            </a:r>
            <a:r>
              <a:rPr lang="de-DE" dirty="0">
                <a:latin typeface="Montserrat Light"/>
              </a:rPr>
              <a:t> and </a:t>
            </a:r>
            <a:r>
              <a:rPr lang="de-DE" dirty="0" err="1">
                <a:latin typeface="Montserrat Light"/>
              </a:rPr>
              <a:t>are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already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keeping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our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fingers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crossed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for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you</a:t>
            </a:r>
            <a:r>
              <a:rPr lang="de-DE" dirty="0">
                <a:latin typeface="Montserrat Light"/>
              </a:rPr>
              <a:t>!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7CA552-2CF8-83A4-581C-E5B23994B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492443"/>
          </a:xfrm>
        </p:spPr>
        <p:txBody>
          <a:bodyPr/>
          <a:lstStyle/>
          <a:p>
            <a:r>
              <a:rPr lang="de-DE" dirty="0" err="1">
                <a:latin typeface="Montserrat"/>
              </a:rPr>
              <a:t>What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should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be</a:t>
            </a:r>
            <a:r>
              <a:rPr lang="de-DE" dirty="0">
                <a:latin typeface="Montserrat"/>
              </a:rPr>
              <a:t> in </a:t>
            </a:r>
            <a:r>
              <a:rPr lang="de-DE" dirty="0" err="1">
                <a:latin typeface="Montserrat"/>
              </a:rPr>
              <a:t>your</a:t>
            </a:r>
            <a:r>
              <a:rPr lang="de-DE" dirty="0">
                <a:latin typeface="Montserrat"/>
              </a:rPr>
              <a:t> Pitch Deck?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89655EB-8D46-5E77-1EE2-DD7A85D15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51442" y="3915609"/>
            <a:ext cx="1218270" cy="271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1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B6E802D-79AD-39BD-2E3C-2CB0C307D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701" y="338259"/>
            <a:ext cx="9535700" cy="984885"/>
          </a:xfrm>
        </p:spPr>
        <p:txBody>
          <a:bodyPr/>
          <a:lstStyle/>
          <a:p>
            <a:r>
              <a:rPr lang="de-DE" dirty="0" err="1">
                <a:latin typeface="Montserrat"/>
              </a:rPr>
              <a:t>What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should</a:t>
            </a:r>
            <a:r>
              <a:rPr lang="de-DE" dirty="0">
                <a:latin typeface="Montserrat"/>
              </a:rPr>
              <a:t> </a:t>
            </a:r>
            <a:r>
              <a:rPr lang="de-DE" dirty="0" err="1">
                <a:latin typeface="Montserrat"/>
              </a:rPr>
              <a:t>be</a:t>
            </a:r>
            <a:r>
              <a:rPr lang="de-DE" dirty="0">
                <a:latin typeface="Montserrat"/>
              </a:rPr>
              <a:t> in </a:t>
            </a:r>
            <a:r>
              <a:rPr lang="de-DE" dirty="0" err="1">
                <a:latin typeface="Montserrat"/>
              </a:rPr>
              <a:t>your</a:t>
            </a:r>
            <a:r>
              <a:rPr lang="de-DE" dirty="0">
                <a:latin typeface="Montserrat"/>
              </a:rPr>
              <a:t> Pitch Deck?</a:t>
            </a:r>
            <a:endParaRPr lang="de-DE" b="0" dirty="0">
              <a:latin typeface="Montserrat"/>
            </a:endParaRPr>
          </a:p>
          <a:p>
            <a:endParaRPr lang="de-DE" b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4C2AA0B-4480-035F-789D-972F637F81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err="1">
                <a:latin typeface="Montserrat Light"/>
              </a:rPr>
              <a:t>Credits</a:t>
            </a:r>
            <a:r>
              <a:rPr lang="de-DE" dirty="0">
                <a:latin typeface="Montserrat Light"/>
              </a:rPr>
              <a:t> </a:t>
            </a:r>
            <a:r>
              <a:rPr lang="de-DE" dirty="0" err="1">
                <a:latin typeface="Montserrat Light"/>
              </a:rPr>
              <a:t>to</a:t>
            </a:r>
            <a:r>
              <a:rPr lang="de-DE" dirty="0">
                <a:latin typeface="Montserrat Light"/>
              </a:rPr>
              <a:t>: Florian </a:t>
            </a:r>
            <a:r>
              <a:rPr lang="de-DE" dirty="0" err="1">
                <a:latin typeface="Montserrat Light"/>
              </a:rPr>
              <a:t>Demaku</a:t>
            </a:r>
            <a:r>
              <a:rPr lang="de-DE" dirty="0">
                <a:latin typeface="Montserrat Light"/>
              </a:rPr>
              <a:t>, Charismatischer.de 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3D8E18F-2528-F4D8-8235-789C1C7DCBF3}"/>
              </a:ext>
            </a:extLst>
          </p:cNvPr>
          <p:cNvGrpSpPr/>
          <p:nvPr/>
        </p:nvGrpSpPr>
        <p:grpSpPr>
          <a:xfrm>
            <a:off x="515937" y="864282"/>
            <a:ext cx="10699674" cy="5700150"/>
            <a:chOff x="777766" y="1062816"/>
            <a:chExt cx="10697998" cy="5699257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FB72A4FE-8D84-7204-88A7-89EA6F6A675F}"/>
                </a:ext>
              </a:extLst>
            </p:cNvPr>
            <p:cNvSpPr/>
            <p:nvPr/>
          </p:nvSpPr>
          <p:spPr>
            <a:xfrm>
              <a:off x="777766" y="10720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25D7A235-08FE-8C4F-874C-FE98DED718B4}"/>
                </a:ext>
              </a:extLst>
            </p:cNvPr>
            <p:cNvSpPr/>
            <p:nvPr/>
          </p:nvSpPr>
          <p:spPr>
            <a:xfrm>
              <a:off x="777766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ADBC1BF-82D3-6EC6-8D4B-D3CD59AB5942}"/>
                </a:ext>
              </a:extLst>
            </p:cNvPr>
            <p:cNvSpPr/>
            <p:nvPr/>
          </p:nvSpPr>
          <p:spPr>
            <a:xfrm>
              <a:off x="777766" y="499633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BC7B2647-6BC6-5F49-B5A5-FFBBC6823575}"/>
                </a:ext>
              </a:extLst>
            </p:cNvPr>
            <p:cNvSpPr/>
            <p:nvPr/>
          </p:nvSpPr>
          <p:spPr>
            <a:xfrm>
              <a:off x="4413579" y="1062816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0AD17EB7-39B1-91E2-7FA8-A620F17CFBE2}"/>
                </a:ext>
              </a:extLst>
            </p:cNvPr>
            <p:cNvSpPr/>
            <p:nvPr/>
          </p:nvSpPr>
          <p:spPr>
            <a:xfrm>
              <a:off x="4413579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FCD93F6D-BC36-CD02-3EA4-E812389A0688}"/>
                </a:ext>
              </a:extLst>
            </p:cNvPr>
            <p:cNvSpPr/>
            <p:nvPr/>
          </p:nvSpPr>
          <p:spPr>
            <a:xfrm>
              <a:off x="4413579" y="4991407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FE8CC33-F0D9-2A35-CF34-A44CCFA2E4DF}"/>
                </a:ext>
              </a:extLst>
            </p:cNvPr>
            <p:cNvSpPr/>
            <p:nvPr/>
          </p:nvSpPr>
          <p:spPr>
            <a:xfrm>
              <a:off x="8049392" y="1062816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82097CB-5A95-F9EB-40CE-D6F3F2FE6F8D}"/>
                </a:ext>
              </a:extLst>
            </p:cNvPr>
            <p:cNvSpPr/>
            <p:nvPr/>
          </p:nvSpPr>
          <p:spPr>
            <a:xfrm>
              <a:off x="8049392" y="3035855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E41334BE-2069-BF37-9402-B2EA4DC581B1}"/>
                </a:ext>
              </a:extLst>
            </p:cNvPr>
            <p:cNvSpPr/>
            <p:nvPr/>
          </p:nvSpPr>
          <p:spPr>
            <a:xfrm>
              <a:off x="8049392" y="4991407"/>
              <a:ext cx="3426372" cy="176573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0" rIns="180000" bIns="0" rtlCol="0" anchor="ctr"/>
            <a:lstStyle/>
            <a:p>
              <a:pPr algn="l"/>
              <a:endParaRPr lang="de-DE" sz="1400" b="1" dirty="0" err="1">
                <a:latin typeface="Montserrat" pitchFamily="2" charset="77"/>
              </a:endParaRP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F9F2C3C-1C1F-BB51-AF02-459CA0A5F6D0}"/>
              </a:ext>
            </a:extLst>
          </p:cNvPr>
          <p:cNvGrpSpPr/>
          <p:nvPr/>
        </p:nvGrpSpPr>
        <p:grpSpPr>
          <a:xfrm>
            <a:off x="1858628" y="1151406"/>
            <a:ext cx="687484" cy="687484"/>
            <a:chOff x="2118889" y="1349156"/>
            <a:chExt cx="687376" cy="687376"/>
          </a:xfrm>
        </p:grpSpPr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90D9D726-27AF-AF36-5DF4-AEFCDF870A9E}"/>
                </a:ext>
              </a:extLst>
            </p:cNvPr>
            <p:cNvSpPr/>
            <p:nvPr/>
          </p:nvSpPr>
          <p:spPr>
            <a:xfrm>
              <a:off x="2118889" y="1349156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B8FE30CC-62C5-6957-D65A-B7ECB39C1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18889" y="1349156"/>
              <a:ext cx="682664" cy="682664"/>
            </a:xfrm>
            <a:prstGeom prst="rect">
              <a:avLst/>
            </a:prstGeom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BE5D5E8C-6433-20C7-2352-39C280A43829}"/>
              </a:ext>
            </a:extLst>
          </p:cNvPr>
          <p:cNvGrpSpPr/>
          <p:nvPr/>
        </p:nvGrpSpPr>
        <p:grpSpPr>
          <a:xfrm>
            <a:off x="1859387" y="3102154"/>
            <a:ext cx="687484" cy="689162"/>
            <a:chOff x="2281140" y="3629704"/>
            <a:chExt cx="687376" cy="689054"/>
          </a:xfrm>
        </p:grpSpPr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1FB50A6F-E91F-45FD-9BE2-35055E03B236}"/>
                </a:ext>
              </a:extLst>
            </p:cNvPr>
            <p:cNvSpPr/>
            <p:nvPr/>
          </p:nvSpPr>
          <p:spPr>
            <a:xfrm>
              <a:off x="2281140" y="363138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76A9CCDF-8EEF-803D-5712-F91D0B914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82342" y="3629704"/>
              <a:ext cx="684851" cy="684851"/>
            </a:xfrm>
            <a:prstGeom prst="rect">
              <a:avLst/>
            </a:prstGeom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E3446301-42D0-3765-8E87-2098A55AC459}"/>
              </a:ext>
            </a:extLst>
          </p:cNvPr>
          <p:cNvGrpSpPr/>
          <p:nvPr/>
        </p:nvGrpSpPr>
        <p:grpSpPr>
          <a:xfrm>
            <a:off x="1853915" y="5050377"/>
            <a:ext cx="687485" cy="687534"/>
            <a:chOff x="2094684" y="5257041"/>
            <a:chExt cx="687377" cy="687426"/>
          </a:xfrm>
        </p:grpSpPr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3EF17648-D4AE-7778-BEC0-5C354BDB0F03}"/>
                </a:ext>
              </a:extLst>
            </p:cNvPr>
            <p:cNvSpPr/>
            <p:nvPr/>
          </p:nvSpPr>
          <p:spPr>
            <a:xfrm>
              <a:off x="2094685" y="5257091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7F400710-71CC-8A60-0E61-CAD894B0C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94684" y="5257041"/>
              <a:ext cx="687375" cy="687375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1DBD63B2-6BAC-DDCA-BCD4-D9444AE81E7E}"/>
              </a:ext>
            </a:extLst>
          </p:cNvPr>
          <p:cNvGrpSpPr/>
          <p:nvPr/>
        </p:nvGrpSpPr>
        <p:grpSpPr>
          <a:xfrm>
            <a:off x="5489047" y="1148372"/>
            <a:ext cx="693699" cy="687484"/>
            <a:chOff x="5749309" y="1346122"/>
            <a:chExt cx="693590" cy="687376"/>
          </a:xfrm>
        </p:grpSpPr>
        <p:sp>
          <p:nvSpPr>
            <p:cNvPr id="26" name="Abgerundetes Rechteck 25">
              <a:extLst>
                <a:ext uri="{FF2B5EF4-FFF2-40B4-BE49-F238E27FC236}">
                  <a16:creationId xmlns:a16="http://schemas.microsoft.com/office/drawing/2014/main" id="{0CA9DC6B-1CEC-DD42-5EEE-3EFD3B379B37}"/>
                </a:ext>
              </a:extLst>
            </p:cNvPr>
            <p:cNvSpPr/>
            <p:nvPr/>
          </p:nvSpPr>
          <p:spPr>
            <a:xfrm>
              <a:off x="5755523" y="134612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EB6DA64-4983-83C8-B62E-3BDB45FED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749309" y="1352992"/>
              <a:ext cx="678828" cy="678828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A84B2B63-9B85-2412-9642-CE0A86541A17}"/>
              </a:ext>
            </a:extLst>
          </p:cNvPr>
          <p:cNvGrpSpPr/>
          <p:nvPr/>
        </p:nvGrpSpPr>
        <p:grpSpPr>
          <a:xfrm>
            <a:off x="5489048" y="5046640"/>
            <a:ext cx="687484" cy="687484"/>
            <a:chOff x="4987152" y="5274613"/>
            <a:chExt cx="687376" cy="687376"/>
          </a:xfrm>
        </p:grpSpPr>
        <p:sp>
          <p:nvSpPr>
            <p:cNvPr id="29" name="Abgerundetes Rechteck 28">
              <a:extLst>
                <a:ext uri="{FF2B5EF4-FFF2-40B4-BE49-F238E27FC236}">
                  <a16:creationId xmlns:a16="http://schemas.microsoft.com/office/drawing/2014/main" id="{7C092EE9-85F5-3476-03E4-0BF19291425A}"/>
                </a:ext>
              </a:extLst>
            </p:cNvPr>
            <p:cNvSpPr/>
            <p:nvPr/>
          </p:nvSpPr>
          <p:spPr>
            <a:xfrm>
              <a:off x="4987152" y="5274613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2CCC24B0-99E0-3600-FDF3-B21A1F55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992269" y="5278807"/>
              <a:ext cx="678733" cy="678733"/>
            </a:xfrm>
            <a:prstGeom prst="rect">
              <a:avLst/>
            </a:prstGeom>
          </p:spPr>
        </p:pic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948A38E-3814-EE32-4027-575EC559A243}"/>
              </a:ext>
            </a:extLst>
          </p:cNvPr>
          <p:cNvGrpSpPr/>
          <p:nvPr/>
        </p:nvGrpSpPr>
        <p:grpSpPr>
          <a:xfrm>
            <a:off x="5495263" y="3078850"/>
            <a:ext cx="687483" cy="690699"/>
            <a:chOff x="6950952" y="3429000"/>
            <a:chExt cx="687376" cy="690591"/>
          </a:xfrm>
        </p:grpSpPr>
        <p:sp>
          <p:nvSpPr>
            <p:cNvPr id="32" name="Abgerundetes Rechteck 31">
              <a:extLst>
                <a:ext uri="{FF2B5EF4-FFF2-40B4-BE49-F238E27FC236}">
                  <a16:creationId xmlns:a16="http://schemas.microsoft.com/office/drawing/2014/main" id="{CA0695CF-BA3E-24A7-1935-4C6C2FF3D02B}"/>
                </a:ext>
              </a:extLst>
            </p:cNvPr>
            <p:cNvSpPr/>
            <p:nvPr/>
          </p:nvSpPr>
          <p:spPr>
            <a:xfrm>
              <a:off x="6950952" y="3429000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5C5CE040-315B-0A2C-21AF-41543787F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54800" y="3436069"/>
              <a:ext cx="683522" cy="683522"/>
            </a:xfrm>
            <a:prstGeom prst="rect">
              <a:avLst/>
            </a:prstGeom>
          </p:spPr>
        </p:pic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CA981127-0376-F40A-D4AD-17805A55A1A4}"/>
              </a:ext>
            </a:extLst>
          </p:cNvPr>
          <p:cNvGrpSpPr/>
          <p:nvPr/>
        </p:nvGrpSpPr>
        <p:grpSpPr>
          <a:xfrm>
            <a:off x="9194769" y="1101825"/>
            <a:ext cx="695259" cy="695259"/>
            <a:chOff x="9418889" y="1349105"/>
            <a:chExt cx="695150" cy="695150"/>
          </a:xfrm>
        </p:grpSpPr>
        <p:sp>
          <p:nvSpPr>
            <p:cNvPr id="35" name="Abgerundetes Rechteck 34">
              <a:extLst>
                <a:ext uri="{FF2B5EF4-FFF2-40B4-BE49-F238E27FC236}">
                  <a16:creationId xmlns:a16="http://schemas.microsoft.com/office/drawing/2014/main" id="{8649D01F-345C-42C7-543E-91D2A6104857}"/>
                </a:ext>
              </a:extLst>
            </p:cNvPr>
            <p:cNvSpPr/>
            <p:nvPr/>
          </p:nvSpPr>
          <p:spPr>
            <a:xfrm>
              <a:off x="9418889" y="1352992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B2315FC2-FBC3-6A8B-63C0-2A4D7F59A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418889" y="1349105"/>
              <a:ext cx="695150" cy="695150"/>
            </a:xfrm>
            <a:prstGeom prst="rect">
              <a:avLst/>
            </a:prstGeom>
          </p:spPr>
        </p:pic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47757AC-9859-94C8-6CCE-55410DC01CC8}"/>
              </a:ext>
            </a:extLst>
          </p:cNvPr>
          <p:cNvGrpSpPr/>
          <p:nvPr/>
        </p:nvGrpSpPr>
        <p:grpSpPr>
          <a:xfrm>
            <a:off x="9194770" y="5031662"/>
            <a:ext cx="692999" cy="691736"/>
            <a:chOff x="9239131" y="5497650"/>
            <a:chExt cx="692891" cy="691628"/>
          </a:xfrm>
        </p:grpSpPr>
        <p:sp>
          <p:nvSpPr>
            <p:cNvPr id="38" name="Abgerundetes Rechteck 37">
              <a:extLst>
                <a:ext uri="{FF2B5EF4-FFF2-40B4-BE49-F238E27FC236}">
                  <a16:creationId xmlns:a16="http://schemas.microsoft.com/office/drawing/2014/main" id="{9CD296BB-C2A5-7C51-FCA9-587D51853332}"/>
                </a:ext>
              </a:extLst>
            </p:cNvPr>
            <p:cNvSpPr/>
            <p:nvPr/>
          </p:nvSpPr>
          <p:spPr>
            <a:xfrm>
              <a:off x="9244646" y="5500065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B8FFB714-BC48-04EE-88D5-4B51E52500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239131" y="5497650"/>
              <a:ext cx="691628" cy="691628"/>
            </a:xfrm>
            <a:prstGeom prst="rect">
              <a:avLst/>
            </a:prstGeom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0B18D30-6745-8115-20B2-4FB7C7D2CBA7}"/>
              </a:ext>
            </a:extLst>
          </p:cNvPr>
          <p:cNvGrpSpPr/>
          <p:nvPr/>
        </p:nvGrpSpPr>
        <p:grpSpPr>
          <a:xfrm>
            <a:off x="9194770" y="3088948"/>
            <a:ext cx="687484" cy="692665"/>
            <a:chOff x="9222282" y="3362899"/>
            <a:chExt cx="687376" cy="692556"/>
          </a:xfrm>
        </p:grpSpPr>
        <p:sp>
          <p:nvSpPr>
            <p:cNvPr id="41" name="Abgerundetes Rechteck 40">
              <a:extLst>
                <a:ext uri="{FF2B5EF4-FFF2-40B4-BE49-F238E27FC236}">
                  <a16:creationId xmlns:a16="http://schemas.microsoft.com/office/drawing/2014/main" id="{B3CBFAFD-F1B1-4914-2607-C60BF011FED6}"/>
                </a:ext>
              </a:extLst>
            </p:cNvPr>
            <p:cNvSpPr/>
            <p:nvPr/>
          </p:nvSpPr>
          <p:spPr>
            <a:xfrm>
              <a:off x="9222282" y="3368079"/>
              <a:ext cx="687376" cy="687376"/>
            </a:xfrm>
            <a:prstGeom prst="roundRect">
              <a:avLst>
                <a:gd name="adj" fmla="val 10323"/>
              </a:avLst>
            </a:prstGeom>
            <a:solidFill>
              <a:srgbClr val="E436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C40E296-5B20-000A-B485-D9662F976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222282" y="3362899"/>
              <a:ext cx="687376" cy="687376"/>
            </a:xfrm>
            <a:prstGeom prst="rect">
              <a:avLst/>
            </a:prstGeom>
          </p:spPr>
        </p:pic>
      </p:grpSp>
      <p:sp>
        <p:nvSpPr>
          <p:cNvPr id="43" name="Textfeld 42">
            <a:extLst>
              <a:ext uri="{FF2B5EF4-FFF2-40B4-BE49-F238E27FC236}">
                <a16:creationId xmlns:a16="http://schemas.microsoft.com/office/drawing/2014/main" id="{0A2FEC95-B47C-CF2E-36A0-D94D34A4D5E1}"/>
              </a:ext>
            </a:extLst>
          </p:cNvPr>
          <p:cNvSpPr txBox="1"/>
          <p:nvPr/>
        </p:nvSpPr>
        <p:spPr>
          <a:xfrm>
            <a:off x="908259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Business Model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C294ECE-AE34-F97D-CA7B-038DD2D572CE}"/>
              </a:ext>
            </a:extLst>
          </p:cNvPr>
          <p:cNvSpPr txBox="1"/>
          <p:nvPr/>
        </p:nvSpPr>
        <p:spPr>
          <a:xfrm>
            <a:off x="4539118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b="1" dirty="0">
                <a:latin typeface="Montserrat"/>
              </a:rPr>
              <a:t>Market </a:t>
            </a:r>
            <a:r>
              <a:rPr lang="de-DE" b="1" dirty="0" err="1">
                <a:latin typeface="Montserrat"/>
              </a:rPr>
              <a:t>data</a:t>
            </a:r>
            <a:endParaRPr lang="de-DE" b="1" dirty="0" err="1">
              <a:latin typeface="Montserrat" pitchFamily="2" charset="77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C2A775B-0CA8-D5A3-F373-0B547AA256C1}"/>
              </a:ext>
            </a:extLst>
          </p:cNvPr>
          <p:cNvSpPr txBox="1"/>
          <p:nvPr/>
        </p:nvSpPr>
        <p:spPr>
          <a:xfrm>
            <a:off x="8268267" y="4125477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b="1" dirty="0">
                <a:latin typeface="Montserrat"/>
              </a:rPr>
              <a:t>Competition</a:t>
            </a:r>
            <a:endParaRPr lang="de-DE" dirty="0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83309600-8720-DDAC-A42C-9C5363555F84}"/>
              </a:ext>
            </a:extLst>
          </p:cNvPr>
          <p:cNvSpPr txBox="1"/>
          <p:nvPr/>
        </p:nvSpPr>
        <p:spPr>
          <a:xfrm>
            <a:off x="8268267" y="6075592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b="1" dirty="0">
                <a:latin typeface="Montserrat"/>
              </a:rPr>
              <a:t>Next </a:t>
            </a:r>
            <a:r>
              <a:rPr lang="de-DE" b="1" dirty="0" err="1">
                <a:latin typeface="Montserrat"/>
              </a:rPr>
              <a:t>steps</a:t>
            </a:r>
            <a:endParaRPr lang="de-DE" dirty="0" err="1"/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ABEC8814-425D-66BB-EFA9-726747E4CBFD}"/>
              </a:ext>
            </a:extLst>
          </p:cNvPr>
          <p:cNvSpPr txBox="1"/>
          <p:nvPr/>
        </p:nvSpPr>
        <p:spPr>
          <a:xfrm>
            <a:off x="4577157" y="6075592"/>
            <a:ext cx="2578506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b="1" dirty="0" err="1">
                <a:latin typeface="Montserrat"/>
              </a:rPr>
              <a:t>Important</a:t>
            </a:r>
            <a:r>
              <a:rPr lang="de-DE" b="1" dirty="0">
                <a:latin typeface="Montserrat"/>
              </a:rPr>
              <a:t> </a:t>
            </a:r>
            <a:r>
              <a:rPr lang="de-DE" b="1" dirty="0" err="1">
                <a:latin typeface="Montserrat"/>
              </a:rPr>
              <a:t>metrics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5A1DD80-3AE9-5A72-7F45-7F8B88980FDD}"/>
              </a:ext>
            </a:extLst>
          </p:cNvPr>
          <p:cNvSpPr txBox="1"/>
          <p:nvPr/>
        </p:nvSpPr>
        <p:spPr>
          <a:xfrm>
            <a:off x="941348" y="6075592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Team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461F3D60-A0F5-EBD0-B2E8-1F2DAC32461D}"/>
              </a:ext>
            </a:extLst>
          </p:cNvPr>
          <p:cNvSpPr txBox="1"/>
          <p:nvPr/>
        </p:nvSpPr>
        <p:spPr>
          <a:xfrm>
            <a:off x="908258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Problem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1E6CB272-2E36-0664-A51F-F175A79ACEB2}"/>
              </a:ext>
            </a:extLst>
          </p:cNvPr>
          <p:cNvSpPr txBox="1"/>
          <p:nvPr/>
        </p:nvSpPr>
        <p:spPr>
          <a:xfrm>
            <a:off x="4539119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de-DE" b="1" dirty="0">
                <a:latin typeface="Montserrat"/>
              </a:rPr>
              <a:t>Solution</a:t>
            </a:r>
            <a:endParaRPr lang="de-DE" b="1" dirty="0">
              <a:latin typeface="Montserrat" pitchFamily="2" charset="77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430231E2-DACF-4074-D276-DA7DBB7A057D}"/>
              </a:ext>
            </a:extLst>
          </p:cNvPr>
          <p:cNvSpPr txBox="1"/>
          <p:nvPr/>
        </p:nvSpPr>
        <p:spPr>
          <a:xfrm>
            <a:off x="8268267" y="2134378"/>
            <a:ext cx="2578501" cy="2770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b="1" dirty="0">
                <a:latin typeface="Montserrat" pitchFamily="2" charset="77"/>
              </a:rPr>
              <a:t>USP</a:t>
            </a:r>
          </a:p>
        </p:txBody>
      </p:sp>
    </p:spTree>
    <p:extLst>
      <p:ext uri="{BB962C8B-B14F-4D97-AF65-F5344CB8AC3E}">
        <p14:creationId xmlns:p14="http://schemas.microsoft.com/office/powerpoint/2010/main" val="3510826785"/>
      </p:ext>
    </p:extLst>
  </p:cSld>
  <p:clrMapOvr>
    <a:masterClrMapping/>
  </p:clrMapOvr>
</p:sld>
</file>

<file path=ppt/theme/theme1.xml><?xml version="1.0" encoding="utf-8"?>
<a:theme xmlns:a="http://schemas.openxmlformats.org/drawingml/2006/main" name="Dachmarke Folien">
  <a:themeElements>
    <a:clrScheme name="GM-Farben">
      <a:dk1>
        <a:srgbClr val="000000"/>
      </a:dk1>
      <a:lt1>
        <a:srgbClr val="FFFFFF"/>
      </a:lt1>
      <a:dk2>
        <a:srgbClr val="424242"/>
      </a:dk2>
      <a:lt2>
        <a:srgbClr val="F6F3F0"/>
      </a:lt2>
      <a:accent1>
        <a:srgbClr val="FFD500"/>
      </a:accent1>
      <a:accent2>
        <a:srgbClr val="EE712F"/>
      </a:accent2>
      <a:accent3>
        <a:srgbClr val="E3368C"/>
      </a:accent3>
      <a:accent4>
        <a:srgbClr val="694998"/>
      </a:accent4>
      <a:accent5>
        <a:srgbClr val="1E1E80"/>
      </a:accent5>
      <a:accent6>
        <a:srgbClr val="F6F3F0"/>
      </a:accent6>
      <a:hlink>
        <a:srgbClr val="E3368C"/>
      </a:hlink>
      <a:folHlink>
        <a:srgbClr val="BE2D7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4368C"/>
        </a:solidFill>
        <a:ln>
          <a:noFill/>
        </a:ln>
      </a:spPr>
      <a:bodyPr lIns="180000" tIns="0" rIns="180000" bIns="0" rtlCol="0" anchor="ctr"/>
      <a:lstStyle>
        <a:defPPr algn="l">
          <a:defRPr sz="1400" b="1" dirty="0" err="1" smtClean="0">
            <a:latin typeface="Montserrat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>
            <a:latin typeface="Montserrat Light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EA34A560-6572-2947-A7E4-3E48E65B4040}" vid="{04E1247F-65D3-C849-B029-B9C3B4AEEE2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fbc023-09e2-48bf-8107-b850806e6553" xsi:nil="true"/>
    <lcf76f155ced4ddcb4097134ff3c332f xmlns="6908d144-1819-418a-8c39-83217636e258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0C0112BDB30B4494592FF65BA8CC37" ma:contentTypeVersion="17" ma:contentTypeDescription="Create a new document." ma:contentTypeScope="" ma:versionID="3cbfafc92913a75d248fcb7eef337ca2">
  <xsd:schema xmlns:xsd="http://www.w3.org/2001/XMLSchema" xmlns:xs="http://www.w3.org/2001/XMLSchema" xmlns:p="http://schemas.microsoft.com/office/2006/metadata/properties" xmlns:ns2="6908d144-1819-418a-8c39-83217636e258" xmlns:ns3="fffbc023-09e2-48bf-8107-b850806e6553" targetNamespace="http://schemas.microsoft.com/office/2006/metadata/properties" ma:root="true" ma:fieldsID="9336812e03ff66abb39d32b1e281d7aa" ns2:_="" ns3:_="">
    <xsd:import namespace="6908d144-1819-418a-8c39-83217636e258"/>
    <xsd:import namespace="fffbc023-09e2-48bf-8107-b850806e65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8d144-1819-418a-8c39-83217636e2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c44d9df8-a3ed-4027-a627-3e8d071386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bc023-09e2-48bf-8107-b850806e655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f7bc9ac-d007-4f24-93a8-2663a8dc7e36}" ma:internalName="TaxCatchAll" ma:showField="CatchAllData" ma:web="fffbc023-09e2-48bf-8107-b850806e65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1DA409-CDA8-4F9E-82C5-DFCC26EC1D67}">
  <ds:schemaRefs>
    <ds:schemaRef ds:uri="6908d144-1819-418a-8c39-83217636e258"/>
    <ds:schemaRef ds:uri="fffbc023-09e2-48bf-8107-b850806e65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675F372-432B-4E73-B3D0-54D17F56CE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4A3630-D580-4D90-9BF3-067BA1B597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08d144-1819-418a-8c39-83217636e258"/>
    <ds:schemaRef ds:uri="fffbc023-09e2-48bf-8107-b850806e65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Dachmarke Folien</Template>
  <TotalTime>0</TotalTime>
  <Words>90</Words>
  <Application>Microsoft Office PowerPoint</Application>
  <PresentationFormat>Widescreen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Dachmarke Folien</vt:lpstr>
      <vt:lpstr>What should be in your Pitch Deck?</vt:lpstr>
      <vt:lpstr>What should be in your Pitch Deck?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Sophia Schimpgen</dc:creator>
  <cp:lastModifiedBy>Sophia Schimpgen</cp:lastModifiedBy>
  <cp:revision>23</cp:revision>
  <dcterms:created xsi:type="dcterms:W3CDTF">2025-05-26T13:21:19Z</dcterms:created>
  <dcterms:modified xsi:type="dcterms:W3CDTF">2025-05-28T12:29:55Z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0x010100D40C0112BDB30B4494592FF65BA8CC37</vt:lpwstr>
  </property>
  <property fmtid="{D5CDD505-2E9C-101B-9397-08002B2CF9AE}" pid="3" name="MediaServiceImageTags">
    <vt:lpwstr/>
  </property>
</Properties>
</file>